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2"/>
  </p:notesMasterIdLst>
  <p:handoutMasterIdLst>
    <p:handoutMasterId r:id="rId253"/>
  </p:handoutMasterIdLst>
  <p:sldIdLst>
    <p:sldId id="435" r:id="rId2"/>
    <p:sldId id="308" r:id="rId3"/>
    <p:sldId id="566" r:id="rId4"/>
    <p:sldId id="309" r:id="rId5"/>
    <p:sldId id="567" r:id="rId6"/>
    <p:sldId id="352" r:id="rId7"/>
    <p:sldId id="564" r:id="rId8"/>
    <p:sldId id="258" r:id="rId9"/>
    <p:sldId id="563" r:id="rId10"/>
    <p:sldId id="259" r:id="rId11"/>
    <p:sldId id="552" r:id="rId12"/>
    <p:sldId id="518" r:id="rId13"/>
    <p:sldId id="528" r:id="rId14"/>
    <p:sldId id="611" r:id="rId15"/>
    <p:sldId id="612" r:id="rId16"/>
    <p:sldId id="614" r:id="rId17"/>
    <p:sldId id="633" r:id="rId18"/>
    <p:sldId id="632" r:id="rId19"/>
    <p:sldId id="634" r:id="rId20"/>
    <p:sldId id="635" r:id="rId21"/>
    <p:sldId id="639" r:id="rId22"/>
    <p:sldId id="551" r:id="rId23"/>
    <p:sldId id="512" r:id="rId24"/>
    <p:sldId id="513" r:id="rId25"/>
    <p:sldId id="514" r:id="rId26"/>
    <p:sldId id="515" r:id="rId27"/>
    <p:sldId id="516" r:id="rId28"/>
    <p:sldId id="609" r:id="rId29"/>
    <p:sldId id="286" r:id="rId30"/>
    <p:sldId id="553" r:id="rId31"/>
    <p:sldId id="310" r:id="rId32"/>
    <p:sldId id="638" r:id="rId33"/>
    <p:sldId id="265" r:id="rId34"/>
    <p:sldId id="260" r:id="rId35"/>
    <p:sldId id="261" r:id="rId36"/>
    <p:sldId id="262" r:id="rId37"/>
    <p:sldId id="263" r:id="rId38"/>
    <p:sldId id="264" r:id="rId39"/>
    <p:sldId id="540" r:id="rId40"/>
    <p:sldId id="604" r:id="rId41"/>
    <p:sldId id="605" r:id="rId42"/>
    <p:sldId id="517" r:id="rId43"/>
    <p:sldId id="650" r:id="rId44"/>
    <p:sldId id="543" r:id="rId45"/>
    <p:sldId id="558" r:id="rId46"/>
    <p:sldId id="554" r:id="rId47"/>
    <p:sldId id="292" r:id="rId48"/>
    <p:sldId id="293" r:id="rId49"/>
    <p:sldId id="294" r:id="rId50"/>
    <p:sldId id="268" r:id="rId51"/>
    <p:sldId id="555" r:id="rId52"/>
    <p:sldId id="295" r:id="rId53"/>
    <p:sldId id="631" r:id="rId54"/>
    <p:sldId id="637" r:id="rId55"/>
    <p:sldId id="646" r:id="rId56"/>
    <p:sldId id="270" r:id="rId57"/>
    <p:sldId id="657" r:id="rId58"/>
    <p:sldId id="544" r:id="rId59"/>
    <p:sldId id="559" r:id="rId60"/>
    <p:sldId id="271" r:id="rId61"/>
    <p:sldId id="547" r:id="rId62"/>
    <p:sldId id="296" r:id="rId63"/>
    <p:sldId id="297" r:id="rId64"/>
    <p:sldId id="298" r:id="rId65"/>
    <p:sldId id="659" r:id="rId66"/>
    <p:sldId id="561" r:id="rId67"/>
    <p:sldId id="542" r:id="rId68"/>
    <p:sldId id="299" r:id="rId69"/>
    <p:sldId id="628" r:id="rId70"/>
    <p:sldId id="629" r:id="rId71"/>
    <p:sldId id="645" r:id="rId72"/>
    <p:sldId id="658" r:id="rId73"/>
    <p:sldId id="607" r:id="rId74"/>
    <p:sldId id="557" r:id="rId75"/>
    <p:sldId id="274" r:id="rId76"/>
    <p:sldId id="273" r:id="rId77"/>
    <p:sldId id="610" r:id="rId78"/>
    <p:sldId id="545" r:id="rId79"/>
    <p:sldId id="288" r:id="rId80"/>
    <p:sldId id="606" r:id="rId81"/>
    <p:sldId id="353" r:id="rId82"/>
    <p:sldId id="548" r:id="rId83"/>
    <p:sldId id="550" r:id="rId84"/>
    <p:sldId id="287" r:id="rId85"/>
    <p:sldId id="546" r:id="rId86"/>
    <p:sldId id="525" r:id="rId87"/>
    <p:sldId id="526" r:id="rId88"/>
    <p:sldId id="527" r:id="rId89"/>
    <p:sldId id="534" r:id="rId90"/>
    <p:sldId id="535" r:id="rId91"/>
    <p:sldId id="503" r:id="rId92"/>
    <p:sldId id="652" r:id="rId93"/>
    <p:sldId id="653" r:id="rId94"/>
    <p:sldId id="630" r:id="rId95"/>
    <p:sldId id="510" r:id="rId96"/>
    <p:sldId id="275" r:id="rId97"/>
    <p:sldId id="549" r:id="rId98"/>
    <p:sldId id="560" r:id="rId99"/>
    <p:sldId id="643" r:id="rId100"/>
    <p:sldId id="644" r:id="rId101"/>
    <p:sldId id="649" r:id="rId102"/>
    <p:sldId id="651" r:id="rId103"/>
    <p:sldId id="565" r:id="rId104"/>
    <p:sldId id="280" r:id="rId105"/>
    <p:sldId id="364" r:id="rId106"/>
    <p:sldId id="366" r:id="rId107"/>
    <p:sldId id="365" r:id="rId108"/>
    <p:sldId id="367" r:id="rId109"/>
    <p:sldId id="388" r:id="rId110"/>
    <p:sldId id="389" r:id="rId111"/>
    <p:sldId id="368" r:id="rId112"/>
    <p:sldId id="381" r:id="rId113"/>
    <p:sldId id="369" r:id="rId114"/>
    <p:sldId id="382" r:id="rId115"/>
    <p:sldId id="383" r:id="rId116"/>
    <p:sldId id="384" r:id="rId117"/>
    <p:sldId id="386" r:id="rId118"/>
    <p:sldId id="380" r:id="rId119"/>
    <p:sldId id="278" r:id="rId120"/>
    <p:sldId id="279" r:id="rId121"/>
    <p:sldId id="647" r:id="rId122"/>
    <p:sldId id="311" r:id="rId123"/>
    <p:sldId id="608" r:id="rId124"/>
    <p:sldId id="346" r:id="rId125"/>
    <p:sldId id="648" r:id="rId126"/>
    <p:sldId id="312" r:id="rId127"/>
    <p:sldId id="405" r:id="rId128"/>
    <p:sldId id="587" r:id="rId129"/>
    <p:sldId id="276" r:id="rId130"/>
    <p:sldId id="291" r:id="rId131"/>
    <p:sldId id="406" r:id="rId132"/>
    <p:sldId id="391" r:id="rId133"/>
    <p:sldId id="392" r:id="rId134"/>
    <p:sldId id="407" r:id="rId135"/>
    <p:sldId id="393" r:id="rId136"/>
    <p:sldId id="409" r:id="rId137"/>
    <p:sldId id="408" r:id="rId138"/>
    <p:sldId id="410" r:id="rId139"/>
    <p:sldId id="394" r:id="rId140"/>
    <p:sldId id="413" r:id="rId141"/>
    <p:sldId id="412" r:id="rId142"/>
    <p:sldId id="395" r:id="rId143"/>
    <p:sldId id="396" r:id="rId144"/>
    <p:sldId id="419" r:id="rId145"/>
    <p:sldId id="411" r:id="rId146"/>
    <p:sldId id="420" r:id="rId147"/>
    <p:sldId id="399" r:id="rId148"/>
    <p:sldId id="403" r:id="rId149"/>
    <p:sldId id="398" r:id="rId150"/>
    <p:sldId id="414" r:id="rId151"/>
    <p:sldId id="390" r:id="rId152"/>
    <p:sldId id="363" r:id="rId153"/>
    <p:sldId id="636" r:id="rId154"/>
    <p:sldId id="588" r:id="rId155"/>
    <p:sldId id="421" r:id="rId156"/>
    <p:sldId id="418" r:id="rId157"/>
    <p:sldId id="277" r:id="rId158"/>
    <p:sldId id="417" r:id="rId159"/>
    <p:sldId id="432" r:id="rId160"/>
    <p:sldId id="416" r:id="rId161"/>
    <p:sldId id="422" r:id="rId162"/>
    <p:sldId id="423" r:id="rId163"/>
    <p:sldId id="654" r:id="rId164"/>
    <p:sldId id="603" r:id="rId165"/>
    <p:sldId id="655" r:id="rId166"/>
    <p:sldId id="313" r:id="rId167"/>
    <p:sldId id="519" r:id="rId168"/>
    <p:sldId id="520" r:id="rId169"/>
    <p:sldId id="521" r:id="rId170"/>
    <p:sldId id="602" r:id="rId171"/>
    <p:sldId id="522" r:id="rId172"/>
    <p:sldId id="601" r:id="rId173"/>
    <p:sldId id="656" r:id="rId174"/>
    <p:sldId id="537" r:id="rId175"/>
    <p:sldId id="538" r:id="rId176"/>
    <p:sldId id="375" r:id="rId177"/>
    <p:sldId id="376" r:id="rId178"/>
    <p:sldId id="573" r:id="rId179"/>
    <p:sldId id="641" r:id="rId180"/>
    <p:sldId id="642" r:id="rId181"/>
    <p:sldId id="315" r:id="rId182"/>
    <p:sldId id="574" r:id="rId183"/>
    <p:sldId id="576" r:id="rId184"/>
    <p:sldId id="589" r:id="rId185"/>
    <p:sldId id="590" r:id="rId186"/>
    <p:sldId id="431" r:id="rId187"/>
    <p:sldId id="434" r:id="rId188"/>
    <p:sldId id="591" r:id="rId189"/>
    <p:sldId id="575" r:id="rId190"/>
    <p:sldId id="282" r:id="rId191"/>
    <p:sldId id="283" r:id="rId192"/>
    <p:sldId id="433" r:id="rId193"/>
    <p:sldId id="571" r:id="rId194"/>
    <p:sldId id="281" r:id="rId195"/>
    <p:sldId id="339" r:id="rId196"/>
    <p:sldId id="332" r:id="rId197"/>
    <p:sldId id="333" r:id="rId198"/>
    <p:sldId id="269" r:id="rId199"/>
    <p:sldId id="334" r:id="rId200"/>
    <p:sldId id="335" r:id="rId201"/>
    <p:sldId id="336" r:id="rId202"/>
    <p:sldId id="290" r:id="rId203"/>
    <p:sldId id="337" r:id="rId204"/>
    <p:sldId id="617" r:id="rId205"/>
    <p:sldId id="338" r:id="rId206"/>
    <p:sldId id="568" r:id="rId207"/>
    <p:sldId id="284" r:id="rId208"/>
    <p:sldId id="348" r:id="rId209"/>
    <p:sldId id="345" r:id="rId210"/>
    <p:sldId id="347" r:id="rId211"/>
    <p:sldId id="615" r:id="rId212"/>
    <p:sldId id="616" r:id="rId213"/>
    <p:sldId id="425" r:id="rId214"/>
    <p:sldId id="356" r:id="rId215"/>
    <p:sldId id="600" r:id="rId216"/>
    <p:sldId id="599" r:id="rId217"/>
    <p:sldId id="359" r:id="rId218"/>
    <p:sldId id="533" r:id="rId219"/>
    <p:sldId id="360" r:id="rId220"/>
    <p:sldId id="361" r:id="rId221"/>
    <p:sldId id="529" r:id="rId222"/>
    <p:sldId id="530" r:id="rId223"/>
    <p:sldId id="531" r:id="rId224"/>
    <p:sldId id="532" r:id="rId225"/>
    <p:sldId id="613" r:id="rId226"/>
    <p:sldId id="640" r:id="rId227"/>
    <p:sldId id="344" r:id="rId228"/>
    <p:sldId id="341" r:id="rId229"/>
    <p:sldId id="586" r:id="rId230"/>
    <p:sldId id="489" r:id="rId231"/>
    <p:sldId id="569" r:id="rId232"/>
    <p:sldId id="570" r:id="rId233"/>
    <p:sldId id="477" r:id="rId234"/>
    <p:sldId id="478" r:id="rId235"/>
    <p:sldId id="479" r:id="rId236"/>
    <p:sldId id="480" r:id="rId237"/>
    <p:sldId id="481" r:id="rId238"/>
    <p:sldId id="482" r:id="rId239"/>
    <p:sldId id="483" r:id="rId240"/>
    <p:sldId id="484" r:id="rId241"/>
    <p:sldId id="485" r:id="rId242"/>
    <p:sldId id="486" r:id="rId243"/>
    <p:sldId id="487" r:id="rId244"/>
    <p:sldId id="488" r:id="rId245"/>
    <p:sldId id="342" r:id="rId246"/>
    <p:sldId id="343" r:id="rId247"/>
    <p:sldId id="351" r:id="rId248"/>
    <p:sldId id="473" r:id="rId249"/>
    <p:sldId id="593" r:id="rId250"/>
    <p:sldId id="349" r:id="rId251"/>
  </p:sldIdLst>
  <p:sldSz cx="12192000" cy="6858000"/>
  <p:notesSz cx="6858000" cy="9144000"/>
  <p:custShowLst>
    <p:custShow name="Custom Show 1" id="0">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41CF"/>
    <a:srgbClr val="FF00FF"/>
    <a:srgbClr val="7C6FDB"/>
    <a:srgbClr val="91A741"/>
    <a:srgbClr val="7E6FEB"/>
    <a:srgbClr val="FFFF66"/>
    <a:srgbClr val="FFFF00"/>
    <a:srgbClr val="1D1F43"/>
    <a:srgbClr val="B9B9B9"/>
    <a:srgbClr val="F3A3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78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microsoft.com/office/2016/11/relationships/changesInfo" Target="changesInfos/changesInfo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viewProps" Target="view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ens Technology" userId="e0fe6197c28cab4d" providerId="LiveId" clId="{82F9B19F-80DF-4D05-8DC2-5B5A4D97D6D4}"/>
    <pc:docChg chg="undo redo custSel addSld delSld modSld">
      <pc:chgData name="Greens Technology" userId="e0fe6197c28cab4d" providerId="LiveId" clId="{82F9B19F-80DF-4D05-8DC2-5B5A4D97D6D4}" dt="2020-07-08T01:01:10.768" v="6707" actId="1076"/>
      <pc:docMkLst>
        <pc:docMk/>
      </pc:docMkLst>
      <pc:sldChg chg="addSp delSp modSp mod">
        <pc:chgData name="Greens Technology" userId="e0fe6197c28cab4d" providerId="LiveId" clId="{82F9B19F-80DF-4D05-8DC2-5B5A4D97D6D4}" dt="2020-06-23T00:06:56.050" v="3176" actId="14838"/>
        <pc:sldMkLst>
          <pc:docMk/>
          <pc:sldMk cId="0" sldId="256"/>
        </pc:sldMkLst>
        <pc:spChg chg="mod">
          <ac:chgData name="Greens Technology" userId="e0fe6197c28cab4d" providerId="LiveId" clId="{82F9B19F-80DF-4D05-8DC2-5B5A4D97D6D4}" dt="2020-06-23T00:06:56.050" v="3176" actId="14838"/>
          <ac:spMkLst>
            <pc:docMk/>
            <pc:sldMk cId="0" sldId="256"/>
            <ac:spMk id="2" creationId="{00000000-0000-0000-0000-000000000000}"/>
          </ac:spMkLst>
        </pc:spChg>
        <pc:spChg chg="mod">
          <ac:chgData name="Greens Technology" userId="e0fe6197c28cab4d" providerId="LiveId" clId="{82F9B19F-80DF-4D05-8DC2-5B5A4D97D6D4}" dt="2020-06-22T23:52:48.098" v="3112" actId="113"/>
          <ac:spMkLst>
            <pc:docMk/>
            <pc:sldMk cId="0" sldId="256"/>
            <ac:spMk id="3" creationId="{00000000-0000-0000-0000-000000000000}"/>
          </ac:spMkLst>
        </pc:spChg>
        <pc:picChg chg="add mod">
          <ac:chgData name="Greens Technology" userId="e0fe6197c28cab4d" providerId="LiveId" clId="{82F9B19F-80DF-4D05-8DC2-5B5A4D97D6D4}" dt="2020-06-23T00:06:06.859" v="3174" actId="14100"/>
          <ac:picMkLst>
            <pc:docMk/>
            <pc:sldMk cId="0" sldId="256"/>
            <ac:picMk id="2050" creationId="{8BA4CF6C-14FC-4067-B08A-318926CE7527}"/>
          </ac:picMkLst>
        </pc:picChg>
        <pc:picChg chg="add del mod">
          <ac:chgData name="Greens Technology" userId="e0fe6197c28cab4d" providerId="LiveId" clId="{82F9B19F-80DF-4D05-8DC2-5B5A4D97D6D4}" dt="2020-06-23T00:01:39.803" v="3161" actId="478"/>
          <ac:picMkLst>
            <pc:docMk/>
            <pc:sldMk cId="0" sldId="256"/>
            <ac:picMk id="2052" creationId="{920AE36F-C735-40CA-B3F0-2AB5D13956BD}"/>
          </ac:picMkLst>
        </pc:picChg>
      </pc:sldChg>
      <pc:sldChg chg="modSp mod modAnim">
        <pc:chgData name="Greens Technology" userId="e0fe6197c28cab4d" providerId="LiveId" clId="{82F9B19F-80DF-4D05-8DC2-5B5A4D97D6D4}" dt="2020-06-22T20:07:16.077" v="1622" actId="20577"/>
        <pc:sldMkLst>
          <pc:docMk/>
          <pc:sldMk cId="0" sldId="258"/>
        </pc:sldMkLst>
        <pc:spChg chg="mod">
          <ac:chgData name="Greens Technology" userId="e0fe6197c28cab4d" providerId="LiveId" clId="{82F9B19F-80DF-4D05-8DC2-5B5A4D97D6D4}" dt="2020-06-22T20:07:16.077" v="1622" actId="20577"/>
          <ac:spMkLst>
            <pc:docMk/>
            <pc:sldMk cId="0" sldId="258"/>
            <ac:spMk id="2" creationId="{00000000-0000-0000-0000-000000000000}"/>
          </ac:spMkLst>
        </pc:spChg>
        <pc:spChg chg="mod">
          <ac:chgData name="Greens Technology" userId="e0fe6197c28cab4d" providerId="LiveId" clId="{82F9B19F-80DF-4D05-8DC2-5B5A4D97D6D4}" dt="2020-06-22T19:46:40.157" v="1237" actId="6549"/>
          <ac:spMkLst>
            <pc:docMk/>
            <pc:sldMk cId="0" sldId="258"/>
            <ac:spMk id="3" creationId="{00000000-0000-0000-0000-000000000000}"/>
          </ac:spMkLst>
        </pc:spChg>
      </pc:sldChg>
      <pc:sldChg chg="addSp delSp modSp mod modAnim">
        <pc:chgData name="Greens Technology" userId="e0fe6197c28cab4d" providerId="LiveId" clId="{82F9B19F-80DF-4D05-8DC2-5B5A4D97D6D4}" dt="2020-06-22T20:07:58.761" v="1632" actId="20577"/>
        <pc:sldMkLst>
          <pc:docMk/>
          <pc:sldMk cId="0" sldId="259"/>
        </pc:sldMkLst>
        <pc:spChg chg="del">
          <ac:chgData name="Greens Technology" userId="e0fe6197c28cab4d" providerId="LiveId" clId="{82F9B19F-80DF-4D05-8DC2-5B5A4D97D6D4}" dt="2020-06-22T20:07:51.783" v="1629" actId="478"/>
          <ac:spMkLst>
            <pc:docMk/>
            <pc:sldMk cId="0" sldId="259"/>
            <ac:spMk id="2" creationId="{00000000-0000-0000-0000-000000000000}"/>
          </ac:spMkLst>
        </pc:spChg>
        <pc:spChg chg="mod">
          <ac:chgData name="Greens Technology" userId="e0fe6197c28cab4d" providerId="LiveId" clId="{82F9B19F-80DF-4D05-8DC2-5B5A4D97D6D4}" dt="2020-06-22T19:53:42.417" v="1449" actId="20577"/>
          <ac:spMkLst>
            <pc:docMk/>
            <pc:sldMk cId="0" sldId="259"/>
            <ac:spMk id="3" creationId="{00000000-0000-0000-0000-000000000000}"/>
          </ac:spMkLst>
        </pc:spChg>
        <pc:spChg chg="add mod">
          <ac:chgData name="Greens Technology" userId="e0fe6197c28cab4d" providerId="LiveId" clId="{82F9B19F-80DF-4D05-8DC2-5B5A4D97D6D4}" dt="2020-06-22T20:07:58.761" v="1632" actId="20577"/>
          <ac:spMkLst>
            <pc:docMk/>
            <pc:sldMk cId="0" sldId="259"/>
            <ac:spMk id="4" creationId="{5DAB87CA-39E2-4F6F-B7D2-7D625ECBF0A4}"/>
          </ac:spMkLst>
        </pc:spChg>
        <pc:spChg chg="add del mod">
          <ac:chgData name="Greens Technology" userId="e0fe6197c28cab4d" providerId="LiveId" clId="{82F9B19F-80DF-4D05-8DC2-5B5A4D97D6D4}" dt="2020-06-22T20:07:55.152" v="1630" actId="478"/>
          <ac:spMkLst>
            <pc:docMk/>
            <pc:sldMk cId="0" sldId="259"/>
            <ac:spMk id="6" creationId="{68E39BF5-23EA-4496-87D6-26278EDDCB2E}"/>
          </ac:spMkLst>
        </pc:spChg>
      </pc:sldChg>
      <pc:sldChg chg="addSp delSp modSp mod modAnim">
        <pc:chgData name="Greens Technology" userId="e0fe6197c28cab4d" providerId="LiveId" clId="{82F9B19F-80DF-4D05-8DC2-5B5A4D97D6D4}" dt="2020-07-07T18:38:50.081" v="3450" actId="207"/>
        <pc:sldMkLst>
          <pc:docMk/>
          <pc:sldMk cId="0" sldId="280"/>
        </pc:sldMkLst>
        <pc:spChg chg="mod">
          <ac:chgData name="Greens Technology" userId="e0fe6197c28cab4d" providerId="LiveId" clId="{82F9B19F-80DF-4D05-8DC2-5B5A4D97D6D4}" dt="2020-06-22T20:50:55.819" v="1981" actId="207"/>
          <ac:spMkLst>
            <pc:docMk/>
            <pc:sldMk cId="0" sldId="280"/>
            <ac:spMk id="2" creationId="{00000000-0000-0000-0000-000000000000}"/>
          </ac:spMkLst>
        </pc:spChg>
        <pc:spChg chg="mod">
          <ac:chgData name="Greens Technology" userId="e0fe6197c28cab4d" providerId="LiveId" clId="{82F9B19F-80DF-4D05-8DC2-5B5A4D97D6D4}" dt="2020-07-07T18:38:50.081" v="3450" actId="207"/>
          <ac:spMkLst>
            <pc:docMk/>
            <pc:sldMk cId="0" sldId="280"/>
            <ac:spMk id="3" creationId="{00000000-0000-0000-0000-000000000000}"/>
          </ac:spMkLst>
        </pc:spChg>
        <pc:picChg chg="add del mod">
          <ac:chgData name="Greens Technology" userId="e0fe6197c28cab4d" providerId="LiveId" clId="{82F9B19F-80DF-4D05-8DC2-5B5A4D97D6D4}" dt="2020-06-22T20:16:58.352" v="1676" actId="21"/>
          <ac:picMkLst>
            <pc:docMk/>
            <pc:sldMk cId="0" sldId="280"/>
            <ac:picMk id="2050" creationId="{DE3AC75C-74C5-4EE5-ADBE-2A9EDB86A996}"/>
          </ac:picMkLst>
        </pc:picChg>
        <pc:picChg chg="add del mod">
          <ac:chgData name="Greens Technology" userId="e0fe6197c28cab4d" providerId="LiveId" clId="{82F9B19F-80DF-4D05-8DC2-5B5A4D97D6D4}" dt="2020-06-22T20:17:11.206" v="1679" actId="21"/>
          <ac:picMkLst>
            <pc:docMk/>
            <pc:sldMk cId="0" sldId="280"/>
            <ac:picMk id="2052" creationId="{13E7930C-3167-47AB-82C7-D8E738D929F5}"/>
          </ac:picMkLst>
        </pc:picChg>
      </pc:sldChg>
      <pc:sldChg chg="addSp delSp modSp mod">
        <pc:chgData name="Greens Technology" userId="e0fe6197c28cab4d" providerId="LiveId" clId="{82F9B19F-80DF-4D05-8DC2-5B5A4D97D6D4}" dt="2020-06-22T21:16:20.861" v="2099" actId="6549"/>
        <pc:sldMkLst>
          <pc:docMk/>
          <pc:sldMk cId="0" sldId="281"/>
        </pc:sldMkLst>
        <pc:spChg chg="mod">
          <ac:chgData name="Greens Technology" userId="e0fe6197c28cab4d" providerId="LiveId" clId="{82F9B19F-80DF-4D05-8DC2-5B5A4D97D6D4}" dt="2020-06-22T21:16:20.861" v="2099" actId="6549"/>
          <ac:spMkLst>
            <pc:docMk/>
            <pc:sldMk cId="0" sldId="281"/>
            <ac:spMk id="2" creationId="{00000000-0000-0000-0000-000000000000}"/>
          </ac:spMkLst>
        </pc:spChg>
        <pc:spChg chg="del mod">
          <ac:chgData name="Greens Technology" userId="e0fe6197c28cab4d" providerId="LiveId" clId="{82F9B19F-80DF-4D05-8DC2-5B5A4D97D6D4}" dt="2020-06-22T21:13:45.310" v="2023" actId="478"/>
          <ac:spMkLst>
            <pc:docMk/>
            <pc:sldMk cId="0" sldId="281"/>
            <ac:spMk id="3" creationId="{00000000-0000-0000-0000-000000000000}"/>
          </ac:spMkLst>
        </pc:spChg>
        <pc:spChg chg="add del mod">
          <ac:chgData name="Greens Technology" userId="e0fe6197c28cab4d" providerId="LiveId" clId="{82F9B19F-80DF-4D05-8DC2-5B5A4D97D6D4}" dt="2020-06-22T21:13:54.198" v="2024" actId="478"/>
          <ac:spMkLst>
            <pc:docMk/>
            <pc:sldMk cId="0" sldId="281"/>
            <ac:spMk id="5" creationId="{4EE62187-6B56-49D7-B2BE-D24049E36181}"/>
          </ac:spMkLst>
        </pc:spChg>
        <pc:picChg chg="add mod">
          <ac:chgData name="Greens Technology" userId="e0fe6197c28cab4d" providerId="LiveId" clId="{82F9B19F-80DF-4D05-8DC2-5B5A4D97D6D4}" dt="2020-06-22T21:15:39.234" v="2068" actId="1076"/>
          <ac:picMkLst>
            <pc:docMk/>
            <pc:sldMk cId="0" sldId="281"/>
            <ac:picMk id="8194" creationId="{BBD279BD-0BF1-4744-8AB3-FC72660A8201}"/>
          </ac:picMkLst>
        </pc:picChg>
      </pc:sldChg>
      <pc:sldChg chg="modSp mod">
        <pc:chgData name="Greens Technology" userId="e0fe6197c28cab4d" providerId="LiveId" clId="{82F9B19F-80DF-4D05-8DC2-5B5A4D97D6D4}" dt="2020-07-06T19:15:55.879" v="3337" actId="21"/>
        <pc:sldMkLst>
          <pc:docMk/>
          <pc:sldMk cId="0" sldId="282"/>
        </pc:sldMkLst>
        <pc:spChg chg="mod">
          <ac:chgData name="Greens Technology" userId="e0fe6197c28cab4d" providerId="LiveId" clId="{82F9B19F-80DF-4D05-8DC2-5B5A4D97D6D4}" dt="2020-07-06T19:15:55.879" v="3337" actId="21"/>
          <ac:spMkLst>
            <pc:docMk/>
            <pc:sldMk cId="0" sldId="282"/>
            <ac:spMk id="2" creationId="{00000000-0000-0000-0000-000000000000}"/>
          </ac:spMkLst>
        </pc:spChg>
      </pc:sldChg>
      <pc:sldChg chg="addSp delSp modSp">
        <pc:chgData name="Greens Technology" userId="e0fe6197c28cab4d" providerId="LiveId" clId="{82F9B19F-80DF-4D05-8DC2-5B5A4D97D6D4}" dt="2020-07-08T00:42:33.783" v="6621" actId="1076"/>
        <pc:sldMkLst>
          <pc:docMk/>
          <pc:sldMk cId="0" sldId="285"/>
        </pc:sldMkLst>
        <pc:picChg chg="add del">
          <ac:chgData name="Greens Technology" userId="e0fe6197c28cab4d" providerId="LiveId" clId="{82F9B19F-80DF-4D05-8DC2-5B5A4D97D6D4}" dt="2020-07-08T00:41:56.101" v="6615" actId="478"/>
          <ac:picMkLst>
            <pc:docMk/>
            <pc:sldMk cId="0" sldId="285"/>
            <ac:picMk id="36866" creationId="{F656A05E-1090-4648-8AAB-3DFE3421AF4E}"/>
          </ac:picMkLst>
        </pc:picChg>
        <pc:picChg chg="add del">
          <ac:chgData name="Greens Technology" userId="e0fe6197c28cab4d" providerId="LiveId" clId="{82F9B19F-80DF-4D05-8DC2-5B5A4D97D6D4}" dt="2020-07-08T00:42:05.254" v="6617"/>
          <ac:picMkLst>
            <pc:docMk/>
            <pc:sldMk cId="0" sldId="285"/>
            <ac:picMk id="36868" creationId="{99008529-A12B-4096-B161-CD895BE576DB}"/>
          </ac:picMkLst>
        </pc:picChg>
        <pc:picChg chg="add mod">
          <ac:chgData name="Greens Technology" userId="e0fe6197c28cab4d" providerId="LiveId" clId="{82F9B19F-80DF-4D05-8DC2-5B5A4D97D6D4}" dt="2020-07-08T00:42:33.783" v="6621" actId="1076"/>
          <ac:picMkLst>
            <pc:docMk/>
            <pc:sldMk cId="0" sldId="285"/>
            <ac:picMk id="36870" creationId="{7AA9D066-2C8D-425E-940B-A9B1C036F570}"/>
          </ac:picMkLst>
        </pc:picChg>
      </pc:sldChg>
      <pc:sldChg chg="addSp modSp mod">
        <pc:chgData name="Greens Technology" userId="e0fe6197c28cab4d" providerId="LiveId" clId="{82F9B19F-80DF-4D05-8DC2-5B5A4D97D6D4}" dt="2020-06-22T20:49:56.172" v="1962" actId="1076"/>
        <pc:sldMkLst>
          <pc:docMk/>
          <pc:sldMk cId="1783415711" sldId="288"/>
        </pc:sldMkLst>
        <pc:spChg chg="mod">
          <ac:chgData name="Greens Technology" userId="e0fe6197c28cab4d" providerId="LiveId" clId="{82F9B19F-80DF-4D05-8DC2-5B5A4D97D6D4}" dt="2020-06-22T07:08:44.671" v="283" actId="400"/>
          <ac:spMkLst>
            <pc:docMk/>
            <pc:sldMk cId="1783415711" sldId="288"/>
            <ac:spMk id="3" creationId="{00000000-0000-0000-0000-000000000000}"/>
          </ac:spMkLst>
        </pc:spChg>
        <pc:picChg chg="add mod">
          <ac:chgData name="Greens Technology" userId="e0fe6197c28cab4d" providerId="LiveId" clId="{82F9B19F-80DF-4D05-8DC2-5B5A4D97D6D4}" dt="2020-06-22T20:49:56.172" v="1962" actId="1076"/>
          <ac:picMkLst>
            <pc:docMk/>
            <pc:sldMk cId="1783415711" sldId="288"/>
            <ac:picMk id="7" creationId="{14E44A31-0526-4A1D-BD25-6AD2DB66BB19}"/>
          </ac:picMkLst>
        </pc:picChg>
      </pc:sldChg>
      <pc:sldChg chg="addSp delSp modSp mod">
        <pc:chgData name="Greens Technology" userId="e0fe6197c28cab4d" providerId="LiveId" clId="{82F9B19F-80DF-4D05-8DC2-5B5A4D97D6D4}" dt="2020-06-22T14:28:53.284" v="520" actId="1076"/>
        <pc:sldMkLst>
          <pc:docMk/>
          <pc:sldMk cId="0" sldId="297"/>
        </pc:sldMkLst>
        <pc:picChg chg="add mod">
          <ac:chgData name="Greens Technology" userId="e0fe6197c28cab4d" providerId="LiveId" clId="{82F9B19F-80DF-4D05-8DC2-5B5A4D97D6D4}" dt="2020-06-22T14:28:43.822" v="518" actId="1076"/>
          <ac:picMkLst>
            <pc:docMk/>
            <pc:sldMk cId="0" sldId="297"/>
            <ac:picMk id="3" creationId="{725C4848-51E6-40E9-BF37-4DD8E91D0035}"/>
          </ac:picMkLst>
        </pc:picChg>
        <pc:picChg chg="mod">
          <ac:chgData name="Greens Technology" userId="e0fe6197c28cab4d" providerId="LiveId" clId="{82F9B19F-80DF-4D05-8DC2-5B5A4D97D6D4}" dt="2020-06-22T14:28:53.284" v="520" actId="1076"/>
          <ac:picMkLst>
            <pc:docMk/>
            <pc:sldMk cId="0" sldId="297"/>
            <ac:picMk id="6146" creationId="{0707EF75-FA89-4CBC-B5E1-68A3B60C6A3D}"/>
          </ac:picMkLst>
        </pc:picChg>
        <pc:picChg chg="del">
          <ac:chgData name="Greens Technology" userId="e0fe6197c28cab4d" providerId="LiveId" clId="{82F9B19F-80DF-4D05-8DC2-5B5A4D97D6D4}" dt="2020-06-22T14:28:37.058" v="516" actId="478"/>
          <ac:picMkLst>
            <pc:docMk/>
            <pc:sldMk cId="0" sldId="297"/>
            <ac:picMk id="6148" creationId="{C99EF4DB-1E3B-42BD-BCA4-E3251586FDA5}"/>
          </ac:picMkLst>
        </pc:picChg>
      </pc:sldChg>
      <pc:sldChg chg="addSp delSp modSp mod">
        <pc:chgData name="Greens Technology" userId="e0fe6197c28cab4d" providerId="LiveId" clId="{82F9B19F-80DF-4D05-8DC2-5B5A4D97D6D4}" dt="2020-06-22T14:24:25.885" v="506" actId="1076"/>
        <pc:sldMkLst>
          <pc:docMk/>
          <pc:sldMk cId="0" sldId="298"/>
        </pc:sldMkLst>
        <pc:spChg chg="mod">
          <ac:chgData name="Greens Technology" userId="e0fe6197c28cab4d" providerId="LiveId" clId="{82F9B19F-80DF-4D05-8DC2-5B5A4D97D6D4}" dt="2020-06-22T14:22:03.619" v="482" actId="1076"/>
          <ac:spMkLst>
            <pc:docMk/>
            <pc:sldMk cId="0" sldId="298"/>
            <ac:spMk id="2" creationId="{00000000-0000-0000-0000-000000000000}"/>
          </ac:spMkLst>
        </pc:spChg>
        <pc:spChg chg="add del mod">
          <ac:chgData name="Greens Technology" userId="e0fe6197c28cab4d" providerId="LiveId" clId="{82F9B19F-80DF-4D05-8DC2-5B5A4D97D6D4}" dt="2020-06-22T14:23:26.775" v="492" actId="478"/>
          <ac:spMkLst>
            <pc:docMk/>
            <pc:sldMk cId="0" sldId="298"/>
            <ac:spMk id="8" creationId="{A056FD98-A3C1-498C-B6BE-157730E4154D}"/>
          </ac:spMkLst>
        </pc:spChg>
        <pc:spChg chg="add mod">
          <ac:chgData name="Greens Technology" userId="e0fe6197c28cab4d" providerId="LiveId" clId="{82F9B19F-80DF-4D05-8DC2-5B5A4D97D6D4}" dt="2020-06-22T14:24:17.260" v="505" actId="20577"/>
          <ac:spMkLst>
            <pc:docMk/>
            <pc:sldMk cId="0" sldId="298"/>
            <ac:spMk id="9" creationId="{C1661899-4964-428F-B1DC-C5AE13D404C2}"/>
          </ac:spMkLst>
        </pc:spChg>
        <pc:picChg chg="add del mod">
          <ac:chgData name="Greens Technology" userId="e0fe6197c28cab4d" providerId="LiveId" clId="{82F9B19F-80DF-4D05-8DC2-5B5A4D97D6D4}" dt="2020-06-22T14:23:57.495" v="496" actId="478"/>
          <ac:picMkLst>
            <pc:docMk/>
            <pc:sldMk cId="0" sldId="298"/>
            <ac:picMk id="3" creationId="{22260E90-2117-4D11-88BE-B946DBB875FC}"/>
          </ac:picMkLst>
        </pc:picChg>
        <pc:picChg chg="add mod">
          <ac:chgData name="Greens Technology" userId="e0fe6197c28cab4d" providerId="LiveId" clId="{82F9B19F-80DF-4D05-8DC2-5B5A4D97D6D4}" dt="2020-06-22T14:23:37.355" v="494" actId="1076"/>
          <ac:picMkLst>
            <pc:docMk/>
            <pc:sldMk cId="0" sldId="298"/>
            <ac:picMk id="4" creationId="{38913BEB-C412-47A3-8DE7-16DC5DB95B92}"/>
          </ac:picMkLst>
        </pc:picChg>
        <pc:picChg chg="add mod">
          <ac:chgData name="Greens Technology" userId="e0fe6197c28cab4d" providerId="LiveId" clId="{82F9B19F-80DF-4D05-8DC2-5B5A4D97D6D4}" dt="2020-06-22T14:24:25.885" v="506" actId="1076"/>
          <ac:picMkLst>
            <pc:docMk/>
            <pc:sldMk cId="0" sldId="298"/>
            <ac:picMk id="5" creationId="{4DA8391E-798F-4488-8BC1-F6605D0F3D64}"/>
          </ac:picMkLst>
        </pc:picChg>
        <pc:picChg chg="del mod">
          <ac:chgData name="Greens Technology" userId="e0fe6197c28cab4d" providerId="LiveId" clId="{82F9B19F-80DF-4D05-8DC2-5B5A4D97D6D4}" dt="2020-06-22T14:23:24.041" v="491" actId="478"/>
          <ac:picMkLst>
            <pc:docMk/>
            <pc:sldMk cId="0" sldId="298"/>
            <ac:picMk id="7" creationId="{00000000-0000-0000-0000-000000000000}"/>
          </ac:picMkLst>
        </pc:picChg>
      </pc:sldChg>
      <pc:sldChg chg="addSp delSp modSp mod">
        <pc:chgData name="Greens Technology" userId="e0fe6197c28cab4d" providerId="LiveId" clId="{82F9B19F-80DF-4D05-8DC2-5B5A4D97D6D4}" dt="2020-06-22T22:35:24.814" v="2496" actId="1035"/>
        <pc:sldMkLst>
          <pc:docMk/>
          <pc:sldMk cId="0" sldId="308"/>
        </pc:sldMkLst>
        <pc:spChg chg="mod">
          <ac:chgData name="Greens Technology" userId="e0fe6197c28cab4d" providerId="LiveId" clId="{82F9B19F-80DF-4D05-8DC2-5B5A4D97D6D4}" dt="2020-06-22T22:35:12.937" v="2478" actId="1076"/>
          <ac:spMkLst>
            <pc:docMk/>
            <pc:sldMk cId="0" sldId="308"/>
            <ac:spMk id="2" creationId="{00000000-0000-0000-0000-000000000000}"/>
          </ac:spMkLst>
        </pc:spChg>
        <pc:spChg chg="mod">
          <ac:chgData name="Greens Technology" userId="e0fe6197c28cab4d" providerId="LiveId" clId="{82F9B19F-80DF-4D05-8DC2-5B5A4D97D6D4}" dt="2020-06-22T22:35:05.720" v="2477" actId="14100"/>
          <ac:spMkLst>
            <pc:docMk/>
            <pc:sldMk cId="0" sldId="308"/>
            <ac:spMk id="3" creationId="{00000000-0000-0000-0000-000000000000}"/>
          </ac:spMkLst>
        </pc:spChg>
        <pc:picChg chg="add mod">
          <ac:chgData name="Greens Technology" userId="e0fe6197c28cab4d" providerId="LiveId" clId="{82F9B19F-80DF-4D05-8DC2-5B5A4D97D6D4}" dt="2020-06-22T22:33:45.109" v="2435" actId="1076"/>
          <ac:picMkLst>
            <pc:docMk/>
            <pc:sldMk cId="0" sldId="308"/>
            <ac:picMk id="6" creationId="{51AA6BFB-1733-4AAA-812E-EEE3BB8DFA7A}"/>
          </ac:picMkLst>
        </pc:picChg>
        <pc:picChg chg="add del mod">
          <ac:chgData name="Greens Technology" userId="e0fe6197c28cab4d" providerId="LiveId" clId="{82F9B19F-80DF-4D05-8DC2-5B5A4D97D6D4}" dt="2020-06-22T22:32:00.189" v="2428" actId="478"/>
          <ac:picMkLst>
            <pc:docMk/>
            <pc:sldMk cId="0" sldId="308"/>
            <ac:picMk id="18434" creationId="{46BFBBD9-F353-4D51-9710-287A28ABB7FA}"/>
          </ac:picMkLst>
        </pc:picChg>
        <pc:picChg chg="add mod">
          <ac:chgData name="Greens Technology" userId="e0fe6197c28cab4d" providerId="LiveId" clId="{82F9B19F-80DF-4D05-8DC2-5B5A4D97D6D4}" dt="2020-06-22T22:35:24.814" v="2496" actId="1035"/>
          <ac:picMkLst>
            <pc:docMk/>
            <pc:sldMk cId="0" sldId="308"/>
            <ac:picMk id="18436" creationId="{B7B6FB2B-4C4A-4FE9-8E23-75976D5679EB}"/>
          </ac:picMkLst>
        </pc:picChg>
      </pc:sldChg>
      <pc:sldChg chg="modSp del mod">
        <pc:chgData name="Greens Technology" userId="e0fe6197c28cab4d" providerId="LiveId" clId="{82F9B19F-80DF-4D05-8DC2-5B5A4D97D6D4}" dt="2020-06-22T20:39:42.298" v="1916" actId="2696"/>
        <pc:sldMkLst>
          <pc:docMk/>
          <pc:sldMk cId="2668222719" sldId="309"/>
        </pc:sldMkLst>
        <pc:spChg chg="mod">
          <ac:chgData name="Greens Technology" userId="e0fe6197c28cab4d" providerId="LiveId" clId="{82F9B19F-80DF-4D05-8DC2-5B5A4D97D6D4}" dt="2020-06-22T20:39:33.301" v="1915" actId="20577"/>
          <ac:spMkLst>
            <pc:docMk/>
            <pc:sldMk cId="2668222719" sldId="309"/>
            <ac:spMk id="2" creationId="{00000000-0000-0000-0000-000000000000}"/>
          </ac:spMkLst>
        </pc:spChg>
      </pc:sldChg>
      <pc:sldChg chg="addSp modSp mod">
        <pc:chgData name="Greens Technology" userId="e0fe6197c28cab4d" providerId="LiveId" clId="{82F9B19F-80DF-4D05-8DC2-5B5A4D97D6D4}" dt="2020-07-08T00:38:46.402" v="6608" actId="115"/>
        <pc:sldMkLst>
          <pc:docMk/>
          <pc:sldMk cId="0" sldId="316"/>
        </pc:sldMkLst>
        <pc:spChg chg="mod">
          <ac:chgData name="Greens Technology" userId="e0fe6197c28cab4d" providerId="LiveId" clId="{82F9B19F-80DF-4D05-8DC2-5B5A4D97D6D4}" dt="2020-07-08T00:38:46.402" v="6608" actId="115"/>
          <ac:spMkLst>
            <pc:docMk/>
            <pc:sldMk cId="0" sldId="316"/>
            <ac:spMk id="3" creationId="{00000000-0000-0000-0000-000000000000}"/>
          </ac:spMkLst>
        </pc:spChg>
        <pc:picChg chg="add mod">
          <ac:chgData name="Greens Technology" userId="e0fe6197c28cab4d" providerId="LiveId" clId="{82F9B19F-80DF-4D05-8DC2-5B5A4D97D6D4}" dt="2020-07-08T00:37:55.127" v="6579" actId="1076"/>
          <ac:picMkLst>
            <pc:docMk/>
            <pc:sldMk cId="0" sldId="316"/>
            <ac:picMk id="34818" creationId="{8AFF8F51-32D7-463A-9040-B6E6A6E9DF5C}"/>
          </ac:picMkLst>
        </pc:picChg>
      </pc:sldChg>
      <pc:sldChg chg="addSp modSp mod">
        <pc:chgData name="Greens Technology" userId="e0fe6197c28cab4d" providerId="LiveId" clId="{82F9B19F-80DF-4D05-8DC2-5B5A4D97D6D4}" dt="2020-07-07T21:34:15.714" v="4651" actId="1076"/>
        <pc:sldMkLst>
          <pc:docMk/>
          <pc:sldMk cId="0" sldId="323"/>
        </pc:sldMkLst>
        <pc:spChg chg="mod">
          <ac:chgData name="Greens Technology" userId="e0fe6197c28cab4d" providerId="LiveId" clId="{82F9B19F-80DF-4D05-8DC2-5B5A4D97D6D4}" dt="2020-07-07T21:34:15.714" v="4651" actId="1076"/>
          <ac:spMkLst>
            <pc:docMk/>
            <pc:sldMk cId="0" sldId="323"/>
            <ac:spMk id="2" creationId="{00000000-0000-0000-0000-000000000000}"/>
          </ac:spMkLst>
        </pc:spChg>
        <pc:spChg chg="mod">
          <ac:chgData name="Greens Technology" userId="e0fe6197c28cab4d" providerId="LiveId" clId="{82F9B19F-80DF-4D05-8DC2-5B5A4D97D6D4}" dt="2020-07-07T21:34:10.688" v="4650" actId="1076"/>
          <ac:spMkLst>
            <pc:docMk/>
            <pc:sldMk cId="0" sldId="323"/>
            <ac:spMk id="3" creationId="{00000000-0000-0000-0000-000000000000}"/>
          </ac:spMkLst>
        </pc:spChg>
        <pc:picChg chg="add mod">
          <ac:chgData name="Greens Technology" userId="e0fe6197c28cab4d" providerId="LiveId" clId="{82F9B19F-80DF-4D05-8DC2-5B5A4D97D6D4}" dt="2020-07-07T21:34:02.892" v="4648" actId="1076"/>
          <ac:picMkLst>
            <pc:docMk/>
            <pc:sldMk cId="0" sldId="323"/>
            <ac:picMk id="5" creationId="{61A379ED-7306-49A9-BEA0-77146E3A9B05}"/>
          </ac:picMkLst>
        </pc:picChg>
        <pc:picChg chg="add mod">
          <ac:chgData name="Greens Technology" userId="e0fe6197c28cab4d" providerId="LiveId" clId="{82F9B19F-80DF-4D05-8DC2-5B5A4D97D6D4}" dt="2020-07-07T21:33:41.886" v="4646" actId="1076"/>
          <ac:picMkLst>
            <pc:docMk/>
            <pc:sldMk cId="0" sldId="323"/>
            <ac:picMk id="14338" creationId="{00C34549-48A3-40FB-9B65-924444881141}"/>
          </ac:picMkLst>
        </pc:picChg>
      </pc:sldChg>
      <pc:sldChg chg="addSp modSp mod">
        <pc:chgData name="Greens Technology" userId="e0fe6197c28cab4d" providerId="LiveId" clId="{82F9B19F-80DF-4D05-8DC2-5B5A4D97D6D4}" dt="2020-07-07T21:24:46.244" v="4607" actId="1076"/>
        <pc:sldMkLst>
          <pc:docMk/>
          <pc:sldMk cId="0" sldId="325"/>
        </pc:sldMkLst>
        <pc:spChg chg="mod">
          <ac:chgData name="Greens Technology" userId="e0fe6197c28cab4d" providerId="LiveId" clId="{82F9B19F-80DF-4D05-8DC2-5B5A4D97D6D4}" dt="2020-07-07T21:24:02.590" v="4598" actId="1076"/>
          <ac:spMkLst>
            <pc:docMk/>
            <pc:sldMk cId="0" sldId="325"/>
            <ac:spMk id="2" creationId="{00000000-0000-0000-0000-000000000000}"/>
          </ac:spMkLst>
        </pc:spChg>
        <pc:spChg chg="mod">
          <ac:chgData name="Greens Technology" userId="e0fe6197c28cab4d" providerId="LiveId" clId="{82F9B19F-80DF-4D05-8DC2-5B5A4D97D6D4}" dt="2020-07-07T21:24:23.991" v="4603" actId="1076"/>
          <ac:spMkLst>
            <pc:docMk/>
            <pc:sldMk cId="0" sldId="325"/>
            <ac:spMk id="3" creationId="{00000000-0000-0000-0000-000000000000}"/>
          </ac:spMkLst>
        </pc:spChg>
        <pc:picChg chg="add mod">
          <ac:chgData name="Greens Technology" userId="e0fe6197c28cab4d" providerId="LiveId" clId="{82F9B19F-80DF-4D05-8DC2-5B5A4D97D6D4}" dt="2020-07-07T21:24:46.244" v="4607" actId="1076"/>
          <ac:picMkLst>
            <pc:docMk/>
            <pc:sldMk cId="0" sldId="325"/>
            <ac:picMk id="5" creationId="{CB409463-A157-4EA6-82C0-6E9A23CAC16F}"/>
          </ac:picMkLst>
        </pc:picChg>
        <pc:picChg chg="add mod">
          <ac:chgData name="Greens Technology" userId="e0fe6197c28cab4d" providerId="LiveId" clId="{82F9B19F-80DF-4D05-8DC2-5B5A4D97D6D4}" dt="2020-07-07T21:24:31.207" v="4605" actId="1076"/>
          <ac:picMkLst>
            <pc:docMk/>
            <pc:sldMk cId="0" sldId="325"/>
            <ac:picMk id="11266" creationId="{E8417BE6-2F70-416C-8F81-15BBBA7A0A9B}"/>
          </ac:picMkLst>
        </pc:picChg>
      </pc:sldChg>
      <pc:sldChg chg="addSp delSp modSp mod">
        <pc:chgData name="Greens Technology" userId="e0fe6197c28cab4d" providerId="LiveId" clId="{82F9B19F-80DF-4D05-8DC2-5B5A4D97D6D4}" dt="2020-07-07T21:27:13.975" v="4615" actId="1076"/>
        <pc:sldMkLst>
          <pc:docMk/>
          <pc:sldMk cId="0" sldId="327"/>
        </pc:sldMkLst>
        <pc:spChg chg="mod">
          <ac:chgData name="Greens Technology" userId="e0fe6197c28cab4d" providerId="LiveId" clId="{82F9B19F-80DF-4D05-8DC2-5B5A4D97D6D4}" dt="2020-07-07T21:27:09.845" v="4614" actId="1076"/>
          <ac:spMkLst>
            <pc:docMk/>
            <pc:sldMk cId="0" sldId="327"/>
            <ac:spMk id="3" creationId="{00000000-0000-0000-0000-000000000000}"/>
          </ac:spMkLst>
        </pc:spChg>
        <pc:picChg chg="add del mod">
          <ac:chgData name="Greens Technology" userId="e0fe6197c28cab4d" providerId="LiveId" clId="{82F9B19F-80DF-4D05-8DC2-5B5A4D97D6D4}" dt="2020-07-07T21:26:42.380" v="4610" actId="478"/>
          <ac:picMkLst>
            <pc:docMk/>
            <pc:sldMk cId="0" sldId="327"/>
            <ac:picMk id="12290" creationId="{B9D822CB-BA95-4B86-B0A2-8ADABA9C21F4}"/>
          </ac:picMkLst>
        </pc:picChg>
        <pc:picChg chg="add mod">
          <ac:chgData name="Greens Technology" userId="e0fe6197c28cab4d" providerId="LiveId" clId="{82F9B19F-80DF-4D05-8DC2-5B5A4D97D6D4}" dt="2020-07-07T21:27:13.975" v="4615" actId="1076"/>
          <ac:picMkLst>
            <pc:docMk/>
            <pc:sldMk cId="0" sldId="327"/>
            <ac:picMk id="12292" creationId="{E79A8A63-B4F6-4518-88A1-D85840F280D6}"/>
          </ac:picMkLst>
        </pc:picChg>
      </pc:sldChg>
      <pc:sldChg chg="addSp modSp mod">
        <pc:chgData name="Greens Technology" userId="e0fe6197c28cab4d" providerId="LiveId" clId="{82F9B19F-80DF-4D05-8DC2-5B5A4D97D6D4}" dt="2020-07-07T21:30:36.377" v="4643" actId="1076"/>
        <pc:sldMkLst>
          <pc:docMk/>
          <pc:sldMk cId="0" sldId="328"/>
        </pc:sldMkLst>
        <pc:spChg chg="mod">
          <ac:chgData name="Greens Technology" userId="e0fe6197c28cab4d" providerId="LiveId" clId="{82F9B19F-80DF-4D05-8DC2-5B5A4D97D6D4}" dt="2020-07-07T21:30:00.929" v="4638" actId="1076"/>
          <ac:spMkLst>
            <pc:docMk/>
            <pc:sldMk cId="0" sldId="328"/>
            <ac:spMk id="2" creationId="{00000000-0000-0000-0000-000000000000}"/>
          </ac:spMkLst>
        </pc:spChg>
        <pc:spChg chg="mod">
          <ac:chgData name="Greens Technology" userId="e0fe6197c28cab4d" providerId="LiveId" clId="{82F9B19F-80DF-4D05-8DC2-5B5A4D97D6D4}" dt="2020-07-07T21:30:22.339" v="4640" actId="1076"/>
          <ac:spMkLst>
            <pc:docMk/>
            <pc:sldMk cId="0" sldId="328"/>
            <ac:spMk id="3" creationId="{00000000-0000-0000-0000-000000000000}"/>
          </ac:spMkLst>
        </pc:spChg>
        <pc:spChg chg="mod">
          <ac:chgData name="Greens Technology" userId="e0fe6197c28cab4d" providerId="LiveId" clId="{82F9B19F-80DF-4D05-8DC2-5B5A4D97D6D4}" dt="2020-07-07T21:30:36.377" v="4643" actId="1076"/>
          <ac:spMkLst>
            <pc:docMk/>
            <pc:sldMk cId="0" sldId="328"/>
            <ac:spMk id="4" creationId="{00000000-0000-0000-0000-000000000000}"/>
          </ac:spMkLst>
        </pc:spChg>
        <pc:picChg chg="add mod">
          <ac:chgData name="Greens Technology" userId="e0fe6197c28cab4d" providerId="LiveId" clId="{82F9B19F-80DF-4D05-8DC2-5B5A4D97D6D4}" dt="2020-07-07T21:28:57.651" v="4620" actId="1076"/>
          <ac:picMkLst>
            <pc:docMk/>
            <pc:sldMk cId="0" sldId="328"/>
            <ac:picMk id="13314" creationId="{D4F25287-1A08-4730-9B4C-38F41978899F}"/>
          </ac:picMkLst>
        </pc:picChg>
      </pc:sldChg>
      <pc:sldChg chg="addSp delSp modSp mod">
        <pc:chgData name="Greens Technology" userId="e0fe6197c28cab4d" providerId="LiveId" clId="{82F9B19F-80DF-4D05-8DC2-5B5A4D97D6D4}" dt="2020-07-07T20:48:12.079" v="4323" actId="1076"/>
        <pc:sldMkLst>
          <pc:docMk/>
          <pc:sldMk cId="0" sldId="329"/>
        </pc:sldMkLst>
        <pc:spChg chg="del mod">
          <ac:chgData name="Greens Technology" userId="e0fe6197c28cab4d" providerId="LiveId" clId="{82F9B19F-80DF-4D05-8DC2-5B5A4D97D6D4}" dt="2020-07-07T20:40:09.034" v="4254" actId="478"/>
          <ac:spMkLst>
            <pc:docMk/>
            <pc:sldMk cId="0" sldId="329"/>
            <ac:spMk id="3" creationId="{00000000-0000-0000-0000-000000000000}"/>
          </ac:spMkLst>
        </pc:spChg>
        <pc:spChg chg="add mod">
          <ac:chgData name="Greens Technology" userId="e0fe6197c28cab4d" providerId="LiveId" clId="{82F9B19F-80DF-4D05-8DC2-5B5A4D97D6D4}" dt="2020-07-07T20:41:10.866" v="4263" actId="6549"/>
          <ac:spMkLst>
            <pc:docMk/>
            <pc:sldMk cId="0" sldId="329"/>
            <ac:spMk id="9" creationId="{0F4FC028-0486-4F6B-97F9-B193A6D7AB64}"/>
          </ac:spMkLst>
        </pc:spChg>
        <pc:spChg chg="add del mod">
          <ac:chgData name="Greens Technology" userId="e0fe6197c28cab4d" providerId="LiveId" clId="{82F9B19F-80DF-4D05-8DC2-5B5A4D97D6D4}" dt="2020-07-07T20:40:12.165" v="4255" actId="478"/>
          <ac:spMkLst>
            <pc:docMk/>
            <pc:sldMk cId="0" sldId="329"/>
            <ac:spMk id="10" creationId="{95EF1D18-8CD8-403D-A1A1-EBDFC0D074BA}"/>
          </ac:spMkLst>
        </pc:spChg>
        <pc:picChg chg="add mod">
          <ac:chgData name="Greens Technology" userId="e0fe6197c28cab4d" providerId="LiveId" clId="{82F9B19F-80DF-4D05-8DC2-5B5A4D97D6D4}" dt="2020-07-07T20:41:23.840" v="4266" actId="1076"/>
          <ac:picMkLst>
            <pc:docMk/>
            <pc:sldMk cId="0" sldId="329"/>
            <ac:picMk id="5" creationId="{F9AF821C-1C5C-4C45-8E13-AB32C89BEAAC}"/>
          </ac:picMkLst>
        </pc:picChg>
        <pc:picChg chg="add mod">
          <ac:chgData name="Greens Technology" userId="e0fe6197c28cab4d" providerId="LiveId" clId="{82F9B19F-80DF-4D05-8DC2-5B5A4D97D6D4}" dt="2020-07-07T20:41:35.650" v="4269" actId="1076"/>
          <ac:picMkLst>
            <pc:docMk/>
            <pc:sldMk cId="0" sldId="329"/>
            <ac:picMk id="7" creationId="{46F9F88A-6C47-4D5C-ADC0-274565223C8A}"/>
          </ac:picMkLst>
        </pc:picChg>
        <pc:picChg chg="add mod">
          <ac:chgData name="Greens Technology" userId="e0fe6197c28cab4d" providerId="LiveId" clId="{82F9B19F-80DF-4D05-8DC2-5B5A4D97D6D4}" dt="2020-07-07T20:48:12.079" v="4323" actId="1076"/>
          <ac:picMkLst>
            <pc:docMk/>
            <pc:sldMk cId="0" sldId="329"/>
            <ac:picMk id="5122" creationId="{87E3CEE3-F548-4937-BCCB-2ACC5021381C}"/>
          </ac:picMkLst>
        </pc:picChg>
      </pc:sldChg>
      <pc:sldChg chg="addSp delSp modSp mod">
        <pc:chgData name="Greens Technology" userId="e0fe6197c28cab4d" providerId="LiveId" clId="{82F9B19F-80DF-4D05-8DC2-5B5A4D97D6D4}" dt="2020-07-07T20:47:49.210" v="4321" actId="478"/>
        <pc:sldMkLst>
          <pc:docMk/>
          <pc:sldMk cId="0" sldId="330"/>
        </pc:sldMkLst>
        <pc:spChg chg="mod">
          <ac:chgData name="Greens Technology" userId="e0fe6197c28cab4d" providerId="LiveId" clId="{82F9B19F-80DF-4D05-8DC2-5B5A4D97D6D4}" dt="2020-07-07T20:46:36.815" v="4308" actId="14100"/>
          <ac:spMkLst>
            <pc:docMk/>
            <pc:sldMk cId="0" sldId="330"/>
            <ac:spMk id="2" creationId="{00000000-0000-0000-0000-000000000000}"/>
          </ac:spMkLst>
        </pc:spChg>
        <pc:spChg chg="del mod">
          <ac:chgData name="Greens Technology" userId="e0fe6197c28cab4d" providerId="LiveId" clId="{82F9B19F-80DF-4D05-8DC2-5B5A4D97D6D4}" dt="2020-07-07T20:47:45.995" v="4320" actId="478"/>
          <ac:spMkLst>
            <pc:docMk/>
            <pc:sldMk cId="0" sldId="330"/>
            <ac:spMk id="3" creationId="{00000000-0000-0000-0000-000000000000}"/>
          </ac:spMkLst>
        </pc:spChg>
        <pc:spChg chg="add del mod">
          <ac:chgData name="Greens Technology" userId="e0fe6197c28cab4d" providerId="LiveId" clId="{82F9B19F-80DF-4D05-8DC2-5B5A4D97D6D4}" dt="2020-07-07T20:47:40.407" v="4319" actId="478"/>
          <ac:spMkLst>
            <pc:docMk/>
            <pc:sldMk cId="0" sldId="330"/>
            <ac:spMk id="7" creationId="{4D5CB022-1A30-4360-ACB3-B55015AE75E7}"/>
          </ac:spMkLst>
        </pc:spChg>
        <pc:spChg chg="add del mod">
          <ac:chgData name="Greens Technology" userId="e0fe6197c28cab4d" providerId="LiveId" clId="{82F9B19F-80DF-4D05-8DC2-5B5A4D97D6D4}" dt="2020-07-07T20:47:49.210" v="4321" actId="478"/>
          <ac:spMkLst>
            <pc:docMk/>
            <pc:sldMk cId="0" sldId="330"/>
            <ac:spMk id="8" creationId="{1A597FA8-86D8-4D14-8001-072F17EAFC20}"/>
          </ac:spMkLst>
        </pc:spChg>
        <pc:picChg chg="add mod">
          <ac:chgData name="Greens Technology" userId="e0fe6197c28cab4d" providerId="LiveId" clId="{82F9B19F-80DF-4D05-8DC2-5B5A4D97D6D4}" dt="2020-07-07T20:47:22.100" v="4315" actId="14100"/>
          <ac:picMkLst>
            <pc:docMk/>
            <pc:sldMk cId="0" sldId="330"/>
            <ac:picMk id="5" creationId="{987CE0B3-5AD5-4C9D-9109-B61F20692393}"/>
          </ac:picMkLst>
        </pc:picChg>
        <pc:picChg chg="add mod">
          <ac:chgData name="Greens Technology" userId="e0fe6197c28cab4d" providerId="LiveId" clId="{82F9B19F-80DF-4D05-8DC2-5B5A4D97D6D4}" dt="2020-07-07T20:46:56.787" v="4312" actId="14100"/>
          <ac:picMkLst>
            <pc:docMk/>
            <pc:sldMk cId="0" sldId="330"/>
            <ac:picMk id="6146" creationId="{2A5F14F4-ACDD-451E-9B87-0F8025BFE8D1}"/>
          </ac:picMkLst>
        </pc:picChg>
      </pc:sldChg>
      <pc:sldChg chg="addSp modSp mod">
        <pc:chgData name="Greens Technology" userId="e0fe6197c28cab4d" providerId="LiveId" clId="{82F9B19F-80DF-4D05-8DC2-5B5A4D97D6D4}" dt="2020-07-07T21:43:42.196" v="4714" actId="1076"/>
        <pc:sldMkLst>
          <pc:docMk/>
          <pc:sldMk cId="0" sldId="331"/>
        </pc:sldMkLst>
        <pc:spChg chg="mod">
          <ac:chgData name="Greens Technology" userId="e0fe6197c28cab4d" providerId="LiveId" clId="{82F9B19F-80DF-4D05-8DC2-5B5A4D97D6D4}" dt="2020-07-07T21:43:42.196" v="4714" actId="1076"/>
          <ac:spMkLst>
            <pc:docMk/>
            <pc:sldMk cId="0" sldId="331"/>
            <ac:spMk id="2" creationId="{00000000-0000-0000-0000-000000000000}"/>
          </ac:spMkLst>
        </pc:spChg>
        <pc:spChg chg="mod">
          <ac:chgData name="Greens Technology" userId="e0fe6197c28cab4d" providerId="LiveId" clId="{82F9B19F-80DF-4D05-8DC2-5B5A4D97D6D4}" dt="2020-07-07T21:43:12.256" v="4709" actId="403"/>
          <ac:spMkLst>
            <pc:docMk/>
            <pc:sldMk cId="0" sldId="331"/>
            <ac:spMk id="3" creationId="{00000000-0000-0000-0000-000000000000}"/>
          </ac:spMkLst>
        </pc:spChg>
        <pc:picChg chg="add mod">
          <ac:chgData name="Greens Technology" userId="e0fe6197c28cab4d" providerId="LiveId" clId="{82F9B19F-80DF-4D05-8DC2-5B5A4D97D6D4}" dt="2020-07-07T21:39:40.457" v="4682" actId="1076"/>
          <ac:picMkLst>
            <pc:docMk/>
            <pc:sldMk cId="0" sldId="331"/>
            <ac:picMk id="16386" creationId="{4D3C813E-C8CB-43AF-B886-DC1F54ACCA42}"/>
          </ac:picMkLst>
        </pc:picChg>
      </pc:sldChg>
      <pc:sldChg chg="addSp delSp modSp mod">
        <pc:chgData name="Greens Technology" userId="e0fe6197c28cab4d" providerId="LiveId" clId="{82F9B19F-80DF-4D05-8DC2-5B5A4D97D6D4}" dt="2020-06-22T21:27:04.854" v="2173" actId="478"/>
        <pc:sldMkLst>
          <pc:docMk/>
          <pc:sldMk cId="0" sldId="332"/>
        </pc:sldMkLst>
        <pc:spChg chg="del mod">
          <ac:chgData name="Greens Technology" userId="e0fe6197c28cab4d" providerId="LiveId" clId="{82F9B19F-80DF-4D05-8DC2-5B5A4D97D6D4}" dt="2020-06-22T21:24:43.374" v="2149" actId="21"/>
          <ac:spMkLst>
            <pc:docMk/>
            <pc:sldMk cId="0" sldId="332"/>
            <ac:spMk id="3" creationId="{00000000-0000-0000-0000-000000000000}"/>
          </ac:spMkLst>
        </pc:spChg>
        <pc:spChg chg="add mod">
          <ac:chgData name="Greens Technology" userId="e0fe6197c28cab4d" providerId="LiveId" clId="{82F9B19F-80DF-4D05-8DC2-5B5A4D97D6D4}" dt="2020-06-22T21:24:43.374" v="2149" actId="21"/>
          <ac:spMkLst>
            <pc:docMk/>
            <pc:sldMk cId="0" sldId="332"/>
            <ac:spMk id="4" creationId="{6B4F4A12-5683-4A71-9AA2-2DF3212E9A31}"/>
          </ac:spMkLst>
        </pc:spChg>
        <pc:spChg chg="add del mod">
          <ac:chgData name="Greens Technology" userId="e0fe6197c28cab4d" providerId="LiveId" clId="{82F9B19F-80DF-4D05-8DC2-5B5A4D97D6D4}" dt="2020-06-22T21:25:53.470" v="2162" actId="21"/>
          <ac:spMkLst>
            <pc:docMk/>
            <pc:sldMk cId="0" sldId="332"/>
            <ac:spMk id="9" creationId="{8304CC32-298C-4C4C-A4E0-6F36656A81F7}"/>
          </ac:spMkLst>
        </pc:spChg>
        <pc:picChg chg="add mod">
          <ac:chgData name="Greens Technology" userId="e0fe6197c28cab4d" providerId="LiveId" clId="{82F9B19F-80DF-4D05-8DC2-5B5A4D97D6D4}" dt="2020-06-22T21:26:52.032" v="2171" actId="14100"/>
          <ac:picMkLst>
            <pc:docMk/>
            <pc:sldMk cId="0" sldId="332"/>
            <ac:picMk id="5" creationId="{AF7858C4-BE03-4804-A3FA-77A7EB4D4E70}"/>
          </ac:picMkLst>
        </pc:picChg>
        <pc:picChg chg="add del mod">
          <ac:chgData name="Greens Technology" userId="e0fe6197c28cab4d" providerId="LiveId" clId="{82F9B19F-80DF-4D05-8DC2-5B5A4D97D6D4}" dt="2020-06-22T21:24:12.815" v="2143" actId="478"/>
          <ac:picMkLst>
            <pc:docMk/>
            <pc:sldMk cId="0" sldId="332"/>
            <ac:picMk id="10242" creationId="{FC5606F1-2E51-47B8-AA32-18698A35CE85}"/>
          </ac:picMkLst>
        </pc:picChg>
        <pc:picChg chg="add del mod">
          <ac:chgData name="Greens Technology" userId="e0fe6197c28cab4d" providerId="LiveId" clId="{82F9B19F-80DF-4D05-8DC2-5B5A4D97D6D4}" dt="2020-06-22T21:21:41.094" v="2122"/>
          <ac:picMkLst>
            <pc:docMk/>
            <pc:sldMk cId="0" sldId="332"/>
            <ac:picMk id="10244" creationId="{DE9049A2-55A7-4504-B249-C1F88A44252B}"/>
          </ac:picMkLst>
        </pc:picChg>
        <pc:picChg chg="add del mod">
          <ac:chgData name="Greens Technology" userId="e0fe6197c28cab4d" providerId="LiveId" clId="{82F9B19F-80DF-4D05-8DC2-5B5A4D97D6D4}" dt="2020-06-22T21:22:48.142" v="2126" actId="478"/>
          <ac:picMkLst>
            <pc:docMk/>
            <pc:sldMk cId="0" sldId="332"/>
            <ac:picMk id="10246" creationId="{6B2FCCE8-F2CF-400B-8A6E-026A6EA73EB9}"/>
          </ac:picMkLst>
        </pc:picChg>
        <pc:picChg chg="add del mod">
          <ac:chgData name="Greens Technology" userId="e0fe6197c28cab4d" providerId="LiveId" clId="{82F9B19F-80DF-4D05-8DC2-5B5A4D97D6D4}" dt="2020-06-22T21:27:04.854" v="2173" actId="478"/>
          <ac:picMkLst>
            <pc:docMk/>
            <pc:sldMk cId="0" sldId="332"/>
            <ac:picMk id="10248" creationId="{265463D0-04DE-411D-B268-C121DB5AEB3D}"/>
          </ac:picMkLst>
        </pc:picChg>
      </pc:sldChg>
      <pc:sldChg chg="addSp delSp modSp mod">
        <pc:chgData name="Greens Technology" userId="e0fe6197c28cab4d" providerId="LiveId" clId="{82F9B19F-80DF-4D05-8DC2-5B5A4D97D6D4}" dt="2020-06-22T22:08:40.876" v="2383" actId="14100"/>
        <pc:sldMkLst>
          <pc:docMk/>
          <pc:sldMk cId="0" sldId="338"/>
        </pc:sldMkLst>
        <pc:spChg chg="mod">
          <ac:chgData name="Greens Technology" userId="e0fe6197c28cab4d" providerId="LiveId" clId="{82F9B19F-80DF-4D05-8DC2-5B5A4D97D6D4}" dt="2020-06-22T22:06:48.219" v="2366" actId="113"/>
          <ac:spMkLst>
            <pc:docMk/>
            <pc:sldMk cId="0" sldId="338"/>
            <ac:spMk id="2" creationId="{00000000-0000-0000-0000-000000000000}"/>
          </ac:spMkLst>
        </pc:spChg>
        <pc:spChg chg="del mod">
          <ac:chgData name="Greens Technology" userId="e0fe6197c28cab4d" providerId="LiveId" clId="{82F9B19F-80DF-4D05-8DC2-5B5A4D97D6D4}" dt="2020-06-22T22:05:37.003" v="2357" actId="478"/>
          <ac:spMkLst>
            <pc:docMk/>
            <pc:sldMk cId="0" sldId="338"/>
            <ac:spMk id="3" creationId="{00000000-0000-0000-0000-000000000000}"/>
          </ac:spMkLst>
        </pc:spChg>
        <pc:spChg chg="add del mod">
          <ac:chgData name="Greens Technology" userId="e0fe6197c28cab4d" providerId="LiveId" clId="{82F9B19F-80DF-4D05-8DC2-5B5A4D97D6D4}" dt="2020-06-22T21:33:32.016" v="2189"/>
          <ac:spMkLst>
            <pc:docMk/>
            <pc:sldMk cId="0" sldId="338"/>
            <ac:spMk id="4" creationId="{16080F08-27A4-4700-BCA6-D24F0BFD90F1}"/>
          </ac:spMkLst>
        </pc:spChg>
        <pc:picChg chg="add mod">
          <ac:chgData name="Greens Technology" userId="e0fe6197c28cab4d" providerId="LiveId" clId="{82F9B19F-80DF-4D05-8DC2-5B5A4D97D6D4}" dt="2020-06-22T21:55:30.070" v="2300" actId="14100"/>
          <ac:picMkLst>
            <pc:docMk/>
            <pc:sldMk cId="0" sldId="338"/>
            <ac:picMk id="5" creationId="{A0B27F45-A31C-47F8-833B-DBF470EF5F59}"/>
          </ac:picMkLst>
        </pc:picChg>
        <pc:picChg chg="add mod">
          <ac:chgData name="Greens Technology" userId="e0fe6197c28cab4d" providerId="LiveId" clId="{82F9B19F-80DF-4D05-8DC2-5B5A4D97D6D4}" dt="2020-06-22T21:57:05.875" v="2314" actId="14100"/>
          <ac:picMkLst>
            <pc:docMk/>
            <pc:sldMk cId="0" sldId="338"/>
            <ac:picMk id="6" creationId="{0970A797-F922-4708-A0F5-07528685460E}"/>
          </ac:picMkLst>
        </pc:picChg>
        <pc:picChg chg="add mod">
          <ac:chgData name="Greens Technology" userId="e0fe6197c28cab4d" providerId="LiveId" clId="{82F9B19F-80DF-4D05-8DC2-5B5A4D97D6D4}" dt="2020-06-22T22:03:18.158" v="2340" actId="1076"/>
          <ac:picMkLst>
            <pc:docMk/>
            <pc:sldMk cId="0" sldId="338"/>
            <ac:picMk id="7" creationId="{0DBB2E74-BFE6-4708-AACA-A91DE40620F0}"/>
          </ac:picMkLst>
        </pc:picChg>
        <pc:picChg chg="add mod">
          <ac:chgData name="Greens Technology" userId="e0fe6197c28cab4d" providerId="LiveId" clId="{82F9B19F-80DF-4D05-8DC2-5B5A4D97D6D4}" dt="2020-06-22T22:04:23.267" v="2348" actId="1076"/>
          <ac:picMkLst>
            <pc:docMk/>
            <pc:sldMk cId="0" sldId="338"/>
            <ac:picMk id="8" creationId="{61FB0AE3-7832-489B-9D8A-62DFD45CA2B7}"/>
          </ac:picMkLst>
        </pc:picChg>
        <pc:picChg chg="add mod">
          <ac:chgData name="Greens Technology" userId="e0fe6197c28cab4d" providerId="LiveId" clId="{82F9B19F-80DF-4D05-8DC2-5B5A4D97D6D4}" dt="2020-06-22T22:06:02.440" v="2361" actId="1076"/>
          <ac:picMkLst>
            <pc:docMk/>
            <pc:sldMk cId="0" sldId="338"/>
            <ac:picMk id="9" creationId="{279D1769-029C-44C1-B44F-B7700B9A9CCB}"/>
          </ac:picMkLst>
        </pc:picChg>
        <pc:picChg chg="add mod">
          <ac:chgData name="Greens Technology" userId="e0fe6197c28cab4d" providerId="LiveId" clId="{82F9B19F-80DF-4D05-8DC2-5B5A4D97D6D4}" dt="2020-06-22T22:05:24.374" v="2354" actId="1076"/>
          <ac:picMkLst>
            <pc:docMk/>
            <pc:sldMk cId="0" sldId="338"/>
            <ac:picMk id="10" creationId="{D8AEF2E0-FE19-4E86-8805-ADC9F58FC54F}"/>
          </ac:picMkLst>
        </pc:picChg>
        <pc:picChg chg="add mod">
          <ac:chgData name="Greens Technology" userId="e0fe6197c28cab4d" providerId="LiveId" clId="{82F9B19F-80DF-4D05-8DC2-5B5A4D97D6D4}" dt="2020-06-22T22:08:20.716" v="2378" actId="14100"/>
          <ac:picMkLst>
            <pc:docMk/>
            <pc:sldMk cId="0" sldId="338"/>
            <ac:picMk id="22" creationId="{EB6F0630-1D94-4657-A1B1-6395753F5A48}"/>
          </ac:picMkLst>
        </pc:picChg>
        <pc:picChg chg="add mod">
          <ac:chgData name="Greens Technology" userId="e0fe6197c28cab4d" providerId="LiveId" clId="{82F9B19F-80DF-4D05-8DC2-5B5A4D97D6D4}" dt="2020-06-22T22:08:22.048" v="2379" actId="1076"/>
          <ac:picMkLst>
            <pc:docMk/>
            <pc:sldMk cId="0" sldId="338"/>
            <ac:picMk id="23" creationId="{182EA1FE-5E33-492E-B67F-9AE5E737B975}"/>
          </ac:picMkLst>
        </pc:picChg>
        <pc:picChg chg="add mod">
          <ac:chgData name="Greens Technology" userId="e0fe6197c28cab4d" providerId="LiveId" clId="{82F9B19F-80DF-4D05-8DC2-5B5A4D97D6D4}" dt="2020-06-22T22:08:33.824" v="2382" actId="1076"/>
          <ac:picMkLst>
            <pc:docMk/>
            <pc:sldMk cId="0" sldId="338"/>
            <ac:picMk id="24" creationId="{4A5D57AD-31FE-437A-A108-B88DC090597C}"/>
          </ac:picMkLst>
        </pc:picChg>
        <pc:picChg chg="add del mod">
          <ac:chgData name="Greens Technology" userId="e0fe6197c28cab4d" providerId="LiveId" clId="{82F9B19F-80DF-4D05-8DC2-5B5A4D97D6D4}" dt="2020-06-22T21:37:47.671" v="2218" actId="478"/>
          <ac:picMkLst>
            <pc:docMk/>
            <pc:sldMk cId="0" sldId="338"/>
            <ac:picMk id="13314" creationId="{D2C0A590-6949-4853-968A-58CFC8815601}"/>
          </ac:picMkLst>
        </pc:picChg>
        <pc:picChg chg="add mod">
          <ac:chgData name="Greens Technology" userId="e0fe6197c28cab4d" providerId="LiveId" clId="{82F9B19F-80DF-4D05-8DC2-5B5A4D97D6D4}" dt="2020-06-22T21:56:00.276" v="2306" actId="14100"/>
          <ac:picMkLst>
            <pc:docMk/>
            <pc:sldMk cId="0" sldId="338"/>
            <ac:picMk id="13316" creationId="{21FBC78C-D1A7-40AD-B206-024F5397C036}"/>
          </ac:picMkLst>
        </pc:picChg>
        <pc:picChg chg="add mod">
          <ac:chgData name="Greens Technology" userId="e0fe6197c28cab4d" providerId="LiveId" clId="{82F9B19F-80DF-4D05-8DC2-5B5A4D97D6D4}" dt="2020-06-22T21:55:25.434" v="2299" actId="14100"/>
          <ac:picMkLst>
            <pc:docMk/>
            <pc:sldMk cId="0" sldId="338"/>
            <ac:picMk id="13318" creationId="{AFC31348-A265-4B75-BB5F-13BDD6A69BF4}"/>
          </ac:picMkLst>
        </pc:picChg>
        <pc:picChg chg="add del">
          <ac:chgData name="Greens Technology" userId="e0fe6197c28cab4d" providerId="LiveId" clId="{82F9B19F-80DF-4D05-8DC2-5B5A4D97D6D4}" dt="2020-06-22T21:43:06.034" v="2226" actId="478"/>
          <ac:picMkLst>
            <pc:docMk/>
            <pc:sldMk cId="0" sldId="338"/>
            <ac:picMk id="13320" creationId="{B7A2923F-C7DF-4AB6-B788-2E05C8A98FEB}"/>
          </ac:picMkLst>
        </pc:picChg>
        <pc:picChg chg="add del mod">
          <ac:chgData name="Greens Technology" userId="e0fe6197c28cab4d" providerId="LiveId" clId="{82F9B19F-80DF-4D05-8DC2-5B5A4D97D6D4}" dt="2020-06-22T21:46:39.717" v="2236" actId="478"/>
          <ac:picMkLst>
            <pc:docMk/>
            <pc:sldMk cId="0" sldId="338"/>
            <ac:picMk id="13322" creationId="{076C6473-451C-4776-8C86-83C8C137FC3D}"/>
          </ac:picMkLst>
        </pc:picChg>
        <pc:picChg chg="add mod">
          <ac:chgData name="Greens Technology" userId="e0fe6197c28cab4d" providerId="LiveId" clId="{82F9B19F-80DF-4D05-8DC2-5B5A4D97D6D4}" dt="2020-06-22T21:56:09.883" v="2308" actId="14100"/>
          <ac:picMkLst>
            <pc:docMk/>
            <pc:sldMk cId="0" sldId="338"/>
            <ac:picMk id="13324" creationId="{00B88CBA-2233-473A-B4AF-0DD4D5F4DFDE}"/>
          </ac:picMkLst>
        </pc:picChg>
        <pc:picChg chg="add mod">
          <ac:chgData name="Greens Technology" userId="e0fe6197c28cab4d" providerId="LiveId" clId="{82F9B19F-80DF-4D05-8DC2-5B5A4D97D6D4}" dt="2020-06-22T22:03:21.891" v="2341" actId="1076"/>
          <ac:picMkLst>
            <pc:docMk/>
            <pc:sldMk cId="0" sldId="338"/>
            <ac:picMk id="13326" creationId="{B14866A4-F9B7-447A-8C29-A34477719E0E}"/>
          </ac:picMkLst>
        </pc:picChg>
        <pc:picChg chg="add mod">
          <ac:chgData name="Greens Technology" userId="e0fe6197c28cab4d" providerId="LiveId" clId="{82F9B19F-80DF-4D05-8DC2-5B5A4D97D6D4}" dt="2020-06-22T22:04:36.611" v="2350" actId="1076"/>
          <ac:picMkLst>
            <pc:docMk/>
            <pc:sldMk cId="0" sldId="338"/>
            <ac:picMk id="13328" creationId="{F8E78351-DA1D-48B0-A1C4-7E35C14ACAC1}"/>
          </ac:picMkLst>
        </pc:picChg>
        <pc:picChg chg="add mod">
          <ac:chgData name="Greens Technology" userId="e0fe6197c28cab4d" providerId="LiveId" clId="{82F9B19F-80DF-4D05-8DC2-5B5A4D97D6D4}" dt="2020-06-22T22:06:08.514" v="2362" actId="1076"/>
          <ac:picMkLst>
            <pc:docMk/>
            <pc:sldMk cId="0" sldId="338"/>
            <ac:picMk id="13330" creationId="{403812A1-D2B7-4427-BB38-54A19523483D}"/>
          </ac:picMkLst>
        </pc:picChg>
        <pc:picChg chg="add mod">
          <ac:chgData name="Greens Technology" userId="e0fe6197c28cab4d" providerId="LiveId" clId="{82F9B19F-80DF-4D05-8DC2-5B5A4D97D6D4}" dt="2020-06-22T22:05:29.096" v="2355" actId="1076"/>
          <ac:picMkLst>
            <pc:docMk/>
            <pc:sldMk cId="0" sldId="338"/>
            <ac:picMk id="13332" creationId="{EBBF52D9-57B4-4888-9C56-05DE500FD3F6}"/>
          </ac:picMkLst>
        </pc:picChg>
        <pc:picChg chg="add mod">
          <ac:chgData name="Greens Technology" userId="e0fe6197c28cab4d" providerId="LiveId" clId="{82F9B19F-80DF-4D05-8DC2-5B5A4D97D6D4}" dt="2020-06-22T22:08:40.876" v="2383" actId="14100"/>
          <ac:picMkLst>
            <pc:docMk/>
            <pc:sldMk cId="0" sldId="338"/>
            <ac:picMk id="13334" creationId="{A1479C98-2BF5-42A9-95D3-DACD6D2B5947}"/>
          </ac:picMkLst>
        </pc:picChg>
      </pc:sldChg>
      <pc:sldChg chg="addSp delSp modSp mod">
        <pc:chgData name="Greens Technology" userId="e0fe6197c28cab4d" providerId="LiveId" clId="{82F9B19F-80DF-4D05-8DC2-5B5A4D97D6D4}" dt="2020-06-22T21:33:35.750" v="2192" actId="478"/>
        <pc:sldMkLst>
          <pc:docMk/>
          <pc:sldMk cId="0" sldId="339"/>
        </pc:sldMkLst>
        <pc:spChg chg="add del mod">
          <ac:chgData name="Greens Technology" userId="e0fe6197c28cab4d" providerId="LiveId" clId="{82F9B19F-80DF-4D05-8DC2-5B5A4D97D6D4}" dt="2020-06-22T21:33:35.750" v="2192" actId="478"/>
          <ac:spMkLst>
            <pc:docMk/>
            <pc:sldMk cId="0" sldId="339"/>
            <ac:spMk id="4" creationId="{7D71C233-ED59-4553-87CA-CCECD650F10A}"/>
          </ac:spMkLst>
        </pc:spChg>
        <pc:spChg chg="mod">
          <ac:chgData name="Greens Technology" userId="e0fe6197c28cab4d" providerId="LiveId" clId="{82F9B19F-80DF-4D05-8DC2-5B5A4D97D6D4}" dt="2020-06-22T21:18:27.225" v="2102" actId="1076"/>
          <ac:spMkLst>
            <pc:docMk/>
            <pc:sldMk cId="0" sldId="339"/>
            <ac:spMk id="5" creationId="{00000000-0000-0000-0000-000000000000}"/>
          </ac:spMkLst>
        </pc:spChg>
        <pc:picChg chg="add mod">
          <ac:chgData name="Greens Technology" userId="e0fe6197c28cab4d" providerId="LiveId" clId="{82F9B19F-80DF-4D05-8DC2-5B5A4D97D6D4}" dt="2020-06-22T21:18:30.470" v="2103" actId="1076"/>
          <ac:picMkLst>
            <pc:docMk/>
            <pc:sldMk cId="0" sldId="339"/>
            <ac:picMk id="9218" creationId="{452C4BA7-2EB4-4746-BE39-151227D87B8B}"/>
          </ac:picMkLst>
        </pc:picChg>
      </pc:sldChg>
      <pc:sldChg chg="addSp delSp modSp del mod">
        <pc:chgData name="Greens Technology" userId="e0fe6197c28cab4d" providerId="LiveId" clId="{82F9B19F-80DF-4D05-8DC2-5B5A4D97D6D4}" dt="2020-06-22T21:35:37.830" v="2213" actId="47"/>
        <pc:sldMkLst>
          <pc:docMk/>
          <pc:sldMk cId="0" sldId="340"/>
        </pc:sldMkLst>
        <pc:spChg chg="add del">
          <ac:chgData name="Greens Technology" userId="e0fe6197c28cab4d" providerId="LiveId" clId="{82F9B19F-80DF-4D05-8DC2-5B5A4D97D6D4}" dt="2020-06-22T21:34:52.297" v="2202" actId="21"/>
          <ac:spMkLst>
            <pc:docMk/>
            <pc:sldMk cId="0" sldId="340"/>
            <ac:spMk id="2" creationId="{00000000-0000-0000-0000-000000000000}"/>
          </ac:spMkLst>
        </pc:spChg>
        <pc:spChg chg="add del mod">
          <ac:chgData name="Greens Technology" userId="e0fe6197c28cab4d" providerId="LiveId" clId="{82F9B19F-80DF-4D05-8DC2-5B5A4D97D6D4}" dt="2020-06-22T21:33:17.690" v="2186" actId="21"/>
          <ac:spMkLst>
            <pc:docMk/>
            <pc:sldMk cId="0" sldId="340"/>
            <ac:spMk id="4" creationId="{B77B1604-7737-458D-BA7F-73433CE37801}"/>
          </ac:spMkLst>
        </pc:spChg>
        <pc:spChg chg="add del mod">
          <ac:chgData name="Greens Technology" userId="e0fe6197c28cab4d" providerId="LiveId" clId="{82F9B19F-80DF-4D05-8DC2-5B5A4D97D6D4}" dt="2020-06-22T21:33:16.624" v="2185"/>
          <ac:spMkLst>
            <pc:docMk/>
            <pc:sldMk cId="0" sldId="340"/>
            <ac:spMk id="6" creationId="{47506315-08D5-4C0A-9DC6-E0B43AE52947}"/>
          </ac:spMkLst>
        </pc:spChg>
        <pc:spChg chg="add del mod">
          <ac:chgData name="Greens Technology" userId="e0fe6197c28cab4d" providerId="LiveId" clId="{82F9B19F-80DF-4D05-8DC2-5B5A4D97D6D4}" dt="2020-06-22T21:33:32.562" v="2190" actId="21"/>
          <ac:spMkLst>
            <pc:docMk/>
            <pc:sldMk cId="0" sldId="340"/>
            <ac:spMk id="7" creationId="{4A76D8AE-3F6A-4AF9-9370-4D7776EC8F80}"/>
          </ac:spMkLst>
        </pc:spChg>
        <pc:spChg chg="add mod">
          <ac:chgData name="Greens Technology" userId="e0fe6197c28cab4d" providerId="LiveId" clId="{82F9B19F-80DF-4D05-8DC2-5B5A4D97D6D4}" dt="2020-06-22T21:34:52.297" v="2202" actId="21"/>
          <ac:spMkLst>
            <pc:docMk/>
            <pc:sldMk cId="0" sldId="340"/>
            <ac:spMk id="9" creationId="{F0696AB7-B117-4F2D-9B0E-40B91DD2E380}"/>
          </ac:spMkLst>
        </pc:spChg>
        <pc:picChg chg="add del mod">
          <ac:chgData name="Greens Technology" userId="e0fe6197c28cab4d" providerId="LiveId" clId="{82F9B19F-80DF-4D05-8DC2-5B5A4D97D6D4}" dt="2020-06-22T21:33:05.735" v="2182"/>
          <ac:picMkLst>
            <pc:docMk/>
            <pc:sldMk cId="0" sldId="340"/>
            <ac:picMk id="11266" creationId="{6240A3D3-9082-4ED8-8FB4-9DF141FD8D16}"/>
          </ac:picMkLst>
        </pc:picChg>
      </pc:sldChg>
      <pc:sldChg chg="del">
        <pc:chgData name="Greens Technology" userId="e0fe6197c28cab4d" providerId="LiveId" clId="{82F9B19F-80DF-4D05-8DC2-5B5A4D97D6D4}" dt="2020-06-22T22:11:02.297" v="2384" actId="2696"/>
        <pc:sldMkLst>
          <pc:docMk/>
          <pc:sldMk cId="278702389" sldId="347"/>
        </pc:sldMkLst>
        <pc:spChg chg="add mod">
          <ac:chgData name="Greens Technology" userId="e0fe6197c28cab4d" providerId="LiveId" clId="{82F9B19F-80DF-4D05-8DC2-5B5A4D97D6D4}" dt="2020-06-22T22:13:11.596" v="2386" actId="478"/>
          <ac:spMkLst>
            <pc:docMk/>
            <pc:sldMk cId="278702389" sldId="347"/>
            <ac:spMk id="4" creationId="{B7116B50-9DA5-4460-A94C-4D3A026C8509}"/>
          </ac:spMkLst>
        </pc:spChg>
        <pc:picChg chg="del">
          <ac:chgData name="Greens Technology" userId="e0fe6197c28cab4d" providerId="LiveId" clId="{82F9B19F-80DF-4D05-8DC2-5B5A4D97D6D4}" dt="2020-06-22T22:13:11.596" v="2386" actId="478"/>
          <ac:picMkLst>
            <pc:docMk/>
            <pc:sldMk cId="278702389" sldId="347"/>
            <ac:picMk id="5" creationId="{00000000-0000-0000-0000-000000000000}"/>
          </ac:picMkLst>
        </pc:picChg>
        <pc:picChg chg="add mod">
          <ac:chgData name="Greens Technology" userId="e0fe6197c28cab4d" providerId="LiveId" clId="{82F9B19F-80DF-4D05-8DC2-5B5A4D97D6D4}" dt="2020-06-22T22:13:17.409" v="2388" actId="1076"/>
          <ac:picMkLst>
            <pc:docMk/>
            <pc:sldMk cId="278702389" sldId="347"/>
            <ac:picMk id="14338" creationId="{CD44392A-6EF5-43D1-88EE-4E888D7ABE05}"/>
          </ac:picMkLst>
        </pc:picChg>
      </pc:sldChg>
      <pc:sldChg chg="addSp delSp modSp mod">
        <pc:chgData name="Greens Technology" userId="e0fe6197c28cab4d" providerId="LiveId" clId="{82F9B19F-80DF-4D05-8DC2-5B5A4D97D6D4}" dt="2020-06-23T00:08:27.042" v="3177" actId="14838"/>
        <pc:sldMkLst>
          <pc:docMk/>
          <pc:sldMk cId="0" sldId="349"/>
        </pc:sldMkLst>
        <pc:spChg chg="mod">
          <ac:chgData name="Greens Technology" userId="e0fe6197c28cab4d" providerId="LiveId" clId="{82F9B19F-80DF-4D05-8DC2-5B5A4D97D6D4}" dt="2020-06-23T00:08:27.042" v="3177" actId="14838"/>
          <ac:spMkLst>
            <pc:docMk/>
            <pc:sldMk cId="0" sldId="349"/>
            <ac:spMk id="2" creationId="{00000000-0000-0000-0000-000000000000}"/>
          </ac:spMkLst>
        </pc:spChg>
        <pc:spChg chg="del">
          <ac:chgData name="Greens Technology" userId="e0fe6197c28cab4d" providerId="LiveId" clId="{82F9B19F-80DF-4D05-8DC2-5B5A4D97D6D4}" dt="2020-06-22T22:53:27.317" v="2645" actId="478"/>
          <ac:spMkLst>
            <pc:docMk/>
            <pc:sldMk cId="0" sldId="349"/>
            <ac:spMk id="4" creationId="{00000000-0000-0000-0000-000000000000}"/>
          </ac:spMkLst>
        </pc:spChg>
        <pc:spChg chg="add del mod">
          <ac:chgData name="Greens Technology" userId="e0fe6197c28cab4d" providerId="LiveId" clId="{82F9B19F-80DF-4D05-8DC2-5B5A4D97D6D4}" dt="2020-06-22T22:53:32.975" v="2646" actId="478"/>
          <ac:spMkLst>
            <pc:docMk/>
            <pc:sldMk cId="0" sldId="349"/>
            <ac:spMk id="5" creationId="{50543461-90D2-4562-B382-E5861A14E87D}"/>
          </ac:spMkLst>
        </pc:spChg>
        <pc:picChg chg="add del mod">
          <ac:chgData name="Greens Technology" userId="e0fe6197c28cab4d" providerId="LiveId" clId="{82F9B19F-80DF-4D05-8DC2-5B5A4D97D6D4}" dt="2020-06-22T22:51:20.987" v="2642" actId="478"/>
          <ac:picMkLst>
            <pc:docMk/>
            <pc:sldMk cId="0" sldId="349"/>
            <ac:picMk id="1026" creationId="{418BBA4B-04B2-4122-AE1F-B2CEC81D76D7}"/>
          </ac:picMkLst>
        </pc:picChg>
        <pc:picChg chg="add del mod">
          <ac:chgData name="Greens Technology" userId="e0fe6197c28cab4d" providerId="LiveId" clId="{82F9B19F-80DF-4D05-8DC2-5B5A4D97D6D4}" dt="2020-06-22T23:14:42.591" v="2783" actId="1076"/>
          <ac:picMkLst>
            <pc:docMk/>
            <pc:sldMk cId="0" sldId="349"/>
            <ac:picMk id="1028" creationId="{F9B6033F-CAFB-4FFE-9CF2-6C55225F8189}"/>
          </ac:picMkLst>
        </pc:picChg>
        <pc:picChg chg="add del mod">
          <ac:chgData name="Greens Technology" userId="e0fe6197c28cab4d" providerId="LiveId" clId="{82F9B19F-80DF-4D05-8DC2-5B5A4D97D6D4}" dt="2020-06-22T22:55:02.846" v="2659" actId="478"/>
          <ac:picMkLst>
            <pc:docMk/>
            <pc:sldMk cId="0" sldId="349"/>
            <ac:picMk id="1030" creationId="{22A53F84-C8B7-4527-BDFC-AA53D6900C90}"/>
          </ac:picMkLst>
        </pc:picChg>
        <pc:picChg chg="add del mod">
          <ac:chgData name="Greens Technology" userId="e0fe6197c28cab4d" providerId="LiveId" clId="{82F9B19F-80DF-4D05-8DC2-5B5A4D97D6D4}" dt="2020-06-22T22:54:57.419" v="2658"/>
          <ac:picMkLst>
            <pc:docMk/>
            <pc:sldMk cId="0" sldId="349"/>
            <ac:picMk id="1032" creationId="{116E0331-34B1-4B70-8D76-A22236468849}"/>
          </ac:picMkLst>
        </pc:picChg>
        <pc:picChg chg="add mod">
          <ac:chgData name="Greens Technology" userId="e0fe6197c28cab4d" providerId="LiveId" clId="{82F9B19F-80DF-4D05-8DC2-5B5A4D97D6D4}" dt="2020-06-22T23:13:38.690" v="2781" actId="1076"/>
          <ac:picMkLst>
            <pc:docMk/>
            <pc:sldMk cId="0" sldId="349"/>
            <ac:picMk id="1034" creationId="{E6FF420B-BDDD-4F06-9C6E-7CDD54C218B5}"/>
          </ac:picMkLst>
        </pc:picChg>
        <pc:picChg chg="add del">
          <ac:chgData name="Greens Technology" userId="e0fe6197c28cab4d" providerId="LiveId" clId="{82F9B19F-80DF-4D05-8DC2-5B5A4D97D6D4}" dt="2020-06-22T23:01:31.290" v="2666" actId="478"/>
          <ac:picMkLst>
            <pc:docMk/>
            <pc:sldMk cId="0" sldId="349"/>
            <ac:picMk id="1036" creationId="{AE159511-6DC3-429B-9F54-F290292CDDC2}"/>
          </ac:picMkLst>
        </pc:picChg>
        <pc:picChg chg="add del">
          <ac:chgData name="Greens Technology" userId="e0fe6197c28cab4d" providerId="LiveId" clId="{82F9B19F-80DF-4D05-8DC2-5B5A4D97D6D4}" dt="2020-06-22T23:04:42.468" v="2668"/>
          <ac:picMkLst>
            <pc:docMk/>
            <pc:sldMk cId="0" sldId="349"/>
            <ac:picMk id="1038" creationId="{59016EA1-15A7-4AA5-9398-225AE96A5231}"/>
          </ac:picMkLst>
        </pc:picChg>
      </pc:sldChg>
      <pc:sldChg chg="modSp mod">
        <pc:chgData name="Greens Technology" userId="e0fe6197c28cab4d" providerId="LiveId" clId="{82F9B19F-80DF-4D05-8DC2-5B5A4D97D6D4}" dt="2020-06-22T07:12:55.143" v="284" actId="5793"/>
        <pc:sldMkLst>
          <pc:docMk/>
          <pc:sldMk cId="3484738228" sldId="353"/>
        </pc:sldMkLst>
        <pc:spChg chg="mod">
          <ac:chgData name="Greens Technology" userId="e0fe6197c28cab4d" providerId="LiveId" clId="{82F9B19F-80DF-4D05-8DC2-5B5A4D97D6D4}" dt="2020-06-22T07:12:55.143" v="284" actId="5793"/>
          <ac:spMkLst>
            <pc:docMk/>
            <pc:sldMk cId="3484738228" sldId="353"/>
            <ac:spMk id="3" creationId="{00000000-0000-0000-0000-000000000000}"/>
          </ac:spMkLst>
        </pc:spChg>
      </pc:sldChg>
      <pc:sldChg chg="addSp modSp">
        <pc:chgData name="Greens Technology" userId="e0fe6197c28cab4d" providerId="LiveId" clId="{82F9B19F-80DF-4D05-8DC2-5B5A4D97D6D4}" dt="2020-07-08T00:41:01.154" v="6613" actId="1076"/>
        <pc:sldMkLst>
          <pc:docMk/>
          <pc:sldMk cId="0" sldId="354"/>
        </pc:sldMkLst>
        <pc:picChg chg="add mod">
          <ac:chgData name="Greens Technology" userId="e0fe6197c28cab4d" providerId="LiveId" clId="{82F9B19F-80DF-4D05-8DC2-5B5A4D97D6D4}" dt="2020-07-08T00:41:01.154" v="6613" actId="1076"/>
          <ac:picMkLst>
            <pc:docMk/>
            <pc:sldMk cId="0" sldId="354"/>
            <ac:picMk id="35842" creationId="{628C5657-0664-4D3A-939D-D2D381065A51}"/>
          </ac:picMkLst>
        </pc:picChg>
      </pc:sldChg>
      <pc:sldChg chg="modSp">
        <pc:chgData name="Greens Technology" userId="e0fe6197c28cab4d" providerId="LiveId" clId="{82F9B19F-80DF-4D05-8DC2-5B5A4D97D6D4}" dt="2020-06-22T22:13:55.060" v="2389" actId="207"/>
        <pc:sldMkLst>
          <pc:docMk/>
          <pc:sldMk cId="0" sldId="359"/>
        </pc:sldMkLst>
        <pc:spChg chg="mod">
          <ac:chgData name="Greens Technology" userId="e0fe6197c28cab4d" providerId="LiveId" clId="{82F9B19F-80DF-4D05-8DC2-5B5A4D97D6D4}" dt="2020-06-22T22:13:55.060" v="2389" actId="207"/>
          <ac:spMkLst>
            <pc:docMk/>
            <pc:sldMk cId="0" sldId="359"/>
            <ac:spMk id="2" creationId="{00000000-0000-0000-0000-000000000000}"/>
          </ac:spMkLst>
        </pc:spChg>
      </pc:sldChg>
      <pc:sldChg chg="modSp">
        <pc:chgData name="Greens Technology" userId="e0fe6197c28cab4d" providerId="LiveId" clId="{82F9B19F-80DF-4D05-8DC2-5B5A4D97D6D4}" dt="2020-06-22T22:14:08.542" v="2390" actId="207"/>
        <pc:sldMkLst>
          <pc:docMk/>
          <pc:sldMk cId="0" sldId="360"/>
        </pc:sldMkLst>
        <pc:spChg chg="mod">
          <ac:chgData name="Greens Technology" userId="e0fe6197c28cab4d" providerId="LiveId" clId="{82F9B19F-80DF-4D05-8DC2-5B5A4D97D6D4}" dt="2020-06-22T22:14:08.542" v="2390" actId="207"/>
          <ac:spMkLst>
            <pc:docMk/>
            <pc:sldMk cId="0" sldId="360"/>
            <ac:spMk id="2" creationId="{00000000-0000-0000-0000-000000000000}"/>
          </ac:spMkLst>
        </pc:spChg>
      </pc:sldChg>
      <pc:sldChg chg="del">
        <pc:chgData name="Greens Technology" userId="e0fe6197c28cab4d" providerId="LiveId" clId="{82F9B19F-80DF-4D05-8DC2-5B5A4D97D6D4}" dt="2020-06-22T21:01:01.768" v="2008" actId="47"/>
        <pc:sldMkLst>
          <pc:docMk/>
          <pc:sldMk cId="0" sldId="370"/>
        </pc:sldMkLst>
      </pc:sldChg>
      <pc:sldChg chg="modSp mod">
        <pc:chgData name="Greens Technology" userId="e0fe6197c28cab4d" providerId="LiveId" clId="{82F9B19F-80DF-4D05-8DC2-5B5A4D97D6D4}" dt="2020-06-22T23:35:04.648" v="2848" actId="313"/>
        <pc:sldMkLst>
          <pc:docMk/>
          <pc:sldMk cId="0" sldId="435"/>
        </pc:sldMkLst>
        <pc:spChg chg="mod">
          <ac:chgData name="Greens Technology" userId="e0fe6197c28cab4d" providerId="LiveId" clId="{82F9B19F-80DF-4D05-8DC2-5B5A4D97D6D4}" dt="2020-06-22T23:30:35.484" v="2841" actId="207"/>
          <ac:spMkLst>
            <pc:docMk/>
            <pc:sldMk cId="0" sldId="435"/>
            <ac:spMk id="2" creationId="{00000000-0000-0000-0000-000000000000}"/>
          </ac:spMkLst>
        </pc:spChg>
        <pc:graphicFrameChg chg="modGraphic">
          <ac:chgData name="Greens Technology" userId="e0fe6197c28cab4d" providerId="LiveId" clId="{82F9B19F-80DF-4D05-8DC2-5B5A4D97D6D4}" dt="2020-06-22T23:35:04.648" v="2848" actId="313"/>
          <ac:graphicFrameMkLst>
            <pc:docMk/>
            <pc:sldMk cId="0" sldId="435"/>
            <ac:graphicFrameMk id="5" creationId="{00000000-0000-0000-0000-000000000000}"/>
          </ac:graphicFrameMkLst>
        </pc:graphicFrameChg>
      </pc:sldChg>
      <pc:sldChg chg="addSp modSp mod modAnim">
        <pc:chgData name="Greens Technology" userId="e0fe6197c28cab4d" providerId="LiveId" clId="{82F9B19F-80DF-4D05-8DC2-5B5A4D97D6D4}" dt="2020-07-07T22:33:16.518" v="5800" actId="1076"/>
        <pc:sldMkLst>
          <pc:docMk/>
          <pc:sldMk cId="0" sldId="436"/>
        </pc:sldMkLst>
        <pc:spChg chg="mod">
          <ac:chgData name="Greens Technology" userId="e0fe6197c28cab4d" providerId="LiveId" clId="{82F9B19F-80DF-4D05-8DC2-5B5A4D97D6D4}" dt="2020-07-07T22:33:03.362" v="5797" actId="6549"/>
          <ac:spMkLst>
            <pc:docMk/>
            <pc:sldMk cId="0" sldId="436"/>
            <ac:spMk id="6" creationId="{00000000-0000-0000-0000-000000000000}"/>
          </ac:spMkLst>
        </pc:spChg>
        <pc:spChg chg="mod">
          <ac:chgData name="Greens Technology" userId="e0fe6197c28cab4d" providerId="LiveId" clId="{82F9B19F-80DF-4D05-8DC2-5B5A4D97D6D4}" dt="2020-07-07T22:33:10.459" v="5799" actId="1076"/>
          <ac:spMkLst>
            <pc:docMk/>
            <pc:sldMk cId="0" sldId="436"/>
            <ac:spMk id="8" creationId="{00000000-0000-0000-0000-000000000000}"/>
          </ac:spMkLst>
        </pc:spChg>
        <pc:picChg chg="add mod">
          <ac:chgData name="Greens Technology" userId="e0fe6197c28cab4d" providerId="LiveId" clId="{82F9B19F-80DF-4D05-8DC2-5B5A4D97D6D4}" dt="2020-07-07T22:33:16.518" v="5800" actId="1076"/>
          <ac:picMkLst>
            <pc:docMk/>
            <pc:sldMk cId="0" sldId="436"/>
            <ac:picMk id="21506" creationId="{755C6F8E-A1FC-4F9D-82AC-05AEA2D10C0F}"/>
          </ac:picMkLst>
        </pc:picChg>
      </pc:sldChg>
      <pc:sldChg chg="addSp delSp modSp mod">
        <pc:chgData name="Greens Technology" userId="e0fe6197c28cab4d" providerId="LiveId" clId="{82F9B19F-80DF-4D05-8DC2-5B5A4D97D6D4}" dt="2020-07-07T23:38:01.059" v="6190" actId="1076"/>
        <pc:sldMkLst>
          <pc:docMk/>
          <pc:sldMk cId="0" sldId="437"/>
        </pc:sldMkLst>
        <pc:spChg chg="mod">
          <ac:chgData name="Greens Technology" userId="e0fe6197c28cab4d" providerId="LiveId" clId="{82F9B19F-80DF-4D05-8DC2-5B5A4D97D6D4}" dt="2020-07-07T22:56:37.195" v="5873" actId="207"/>
          <ac:spMkLst>
            <pc:docMk/>
            <pc:sldMk cId="0" sldId="437"/>
            <ac:spMk id="2" creationId="{00000000-0000-0000-0000-000000000000}"/>
          </ac:spMkLst>
        </pc:spChg>
        <pc:spChg chg="del mod">
          <ac:chgData name="Greens Technology" userId="e0fe6197c28cab4d" providerId="LiveId" clId="{82F9B19F-80DF-4D05-8DC2-5B5A4D97D6D4}" dt="2020-07-07T22:55:41.323" v="5861" actId="21"/>
          <ac:spMkLst>
            <pc:docMk/>
            <pc:sldMk cId="0" sldId="437"/>
            <ac:spMk id="3" creationId="{00000000-0000-0000-0000-000000000000}"/>
          </ac:spMkLst>
        </pc:spChg>
        <pc:spChg chg="add del mod">
          <ac:chgData name="Greens Technology" userId="e0fe6197c28cab4d" providerId="LiveId" clId="{82F9B19F-80DF-4D05-8DC2-5B5A4D97D6D4}" dt="2020-07-07T22:56:32.830" v="5872" actId="478"/>
          <ac:spMkLst>
            <pc:docMk/>
            <pc:sldMk cId="0" sldId="437"/>
            <ac:spMk id="16" creationId="{FC6FDDB5-03F6-4972-932B-08297C19BC1C}"/>
          </ac:spMkLst>
        </pc:spChg>
        <pc:picChg chg="add del mod">
          <ac:chgData name="Greens Technology" userId="e0fe6197c28cab4d" providerId="LiveId" clId="{82F9B19F-80DF-4D05-8DC2-5B5A4D97D6D4}" dt="2020-07-07T22:47:49.114" v="5822" actId="478"/>
          <ac:picMkLst>
            <pc:docMk/>
            <pc:sldMk cId="0" sldId="437"/>
            <ac:picMk id="5" creationId="{00000000-0000-0000-0000-000000000000}"/>
          </ac:picMkLst>
        </pc:picChg>
        <pc:picChg chg="add mod">
          <ac:chgData name="Greens Technology" userId="e0fe6197c28cab4d" providerId="LiveId" clId="{82F9B19F-80DF-4D05-8DC2-5B5A4D97D6D4}" dt="2020-07-07T22:53:36.993" v="5845" actId="1076"/>
          <ac:picMkLst>
            <pc:docMk/>
            <pc:sldMk cId="0" sldId="437"/>
            <ac:picMk id="6" creationId="{5501730D-9BAB-49FB-8059-FAAE4AC22559}"/>
          </ac:picMkLst>
        </pc:picChg>
        <pc:picChg chg="add del mod">
          <ac:chgData name="Greens Technology" userId="e0fe6197c28cab4d" providerId="LiveId" clId="{82F9B19F-80DF-4D05-8DC2-5B5A4D97D6D4}" dt="2020-07-07T22:53:52.777" v="5850" actId="478"/>
          <ac:picMkLst>
            <pc:docMk/>
            <pc:sldMk cId="0" sldId="437"/>
            <ac:picMk id="8" creationId="{69471991-56CC-4798-BBEE-8BF14114FCA8}"/>
          </ac:picMkLst>
        </pc:picChg>
        <pc:picChg chg="add mod">
          <ac:chgData name="Greens Technology" userId="e0fe6197c28cab4d" providerId="LiveId" clId="{82F9B19F-80DF-4D05-8DC2-5B5A4D97D6D4}" dt="2020-07-07T23:09:35.783" v="5939" actId="1076"/>
          <ac:picMkLst>
            <pc:docMk/>
            <pc:sldMk cId="0" sldId="437"/>
            <ac:picMk id="9" creationId="{54D46C63-94CB-40D6-8E52-36AC4D5D4613}"/>
          </ac:picMkLst>
        </pc:picChg>
        <pc:picChg chg="add mod">
          <ac:chgData name="Greens Technology" userId="e0fe6197c28cab4d" providerId="LiveId" clId="{82F9B19F-80DF-4D05-8DC2-5B5A4D97D6D4}" dt="2020-07-07T23:03:21.831" v="5898" actId="1076"/>
          <ac:picMkLst>
            <pc:docMk/>
            <pc:sldMk cId="0" sldId="437"/>
            <ac:picMk id="10" creationId="{AD5ECB67-C2D3-40FC-9ADA-2E66F7BE01D0}"/>
          </ac:picMkLst>
        </pc:picChg>
        <pc:picChg chg="add mod">
          <ac:chgData name="Greens Technology" userId="e0fe6197c28cab4d" providerId="LiveId" clId="{82F9B19F-80DF-4D05-8DC2-5B5A4D97D6D4}" dt="2020-07-07T22:54:56.726" v="5855" actId="14100"/>
          <ac:picMkLst>
            <pc:docMk/>
            <pc:sldMk cId="0" sldId="437"/>
            <ac:picMk id="11" creationId="{025C9D53-0F17-49BF-B89B-414A75B4AB19}"/>
          </ac:picMkLst>
        </pc:picChg>
        <pc:picChg chg="add mod">
          <ac:chgData name="Greens Technology" userId="e0fe6197c28cab4d" providerId="LiveId" clId="{82F9B19F-80DF-4D05-8DC2-5B5A4D97D6D4}" dt="2020-07-07T22:55:09.977" v="5859" actId="14100"/>
          <ac:picMkLst>
            <pc:docMk/>
            <pc:sldMk cId="0" sldId="437"/>
            <ac:picMk id="12" creationId="{F035F3BF-4269-4742-B307-60A6C9F6AB63}"/>
          </ac:picMkLst>
        </pc:picChg>
        <pc:picChg chg="add mod">
          <ac:chgData name="Greens Technology" userId="e0fe6197c28cab4d" providerId="LiveId" clId="{82F9B19F-80DF-4D05-8DC2-5B5A4D97D6D4}" dt="2020-07-07T23:11:30.865" v="5959" actId="14100"/>
          <ac:picMkLst>
            <pc:docMk/>
            <pc:sldMk cId="0" sldId="437"/>
            <ac:picMk id="20" creationId="{3478A7DC-6935-4155-ADC0-A53272916FD2}"/>
          </ac:picMkLst>
        </pc:picChg>
        <pc:picChg chg="add mod">
          <ac:chgData name="Greens Technology" userId="e0fe6197c28cab4d" providerId="LiveId" clId="{82F9B19F-80DF-4D05-8DC2-5B5A4D97D6D4}" dt="2020-07-07T23:06:25.499" v="5916" actId="14100"/>
          <ac:picMkLst>
            <pc:docMk/>
            <pc:sldMk cId="0" sldId="437"/>
            <ac:picMk id="21" creationId="{3028D2A2-1800-447B-A10D-FDF5BFF59E5A}"/>
          </ac:picMkLst>
        </pc:picChg>
        <pc:picChg chg="add mod">
          <ac:chgData name="Greens Technology" userId="e0fe6197c28cab4d" providerId="LiveId" clId="{82F9B19F-80DF-4D05-8DC2-5B5A4D97D6D4}" dt="2020-07-07T23:32:52.566" v="6134" actId="1036"/>
          <ac:picMkLst>
            <pc:docMk/>
            <pc:sldMk cId="0" sldId="437"/>
            <ac:picMk id="22" creationId="{5A210941-C76F-42B1-8E1F-D27E711F9869}"/>
          </ac:picMkLst>
        </pc:picChg>
        <pc:picChg chg="add mod">
          <ac:chgData name="Greens Technology" userId="e0fe6197c28cab4d" providerId="LiveId" clId="{82F9B19F-80DF-4D05-8DC2-5B5A4D97D6D4}" dt="2020-07-07T23:06:52.487" v="5922" actId="1076"/>
          <ac:picMkLst>
            <pc:docMk/>
            <pc:sldMk cId="0" sldId="437"/>
            <ac:picMk id="23" creationId="{326FDA28-3EA8-4A8A-9B73-805D174773E8}"/>
          </ac:picMkLst>
        </pc:picChg>
        <pc:picChg chg="add mod">
          <ac:chgData name="Greens Technology" userId="e0fe6197c28cab4d" providerId="LiveId" clId="{82F9B19F-80DF-4D05-8DC2-5B5A4D97D6D4}" dt="2020-07-07T23:07:17.972" v="5927" actId="688"/>
          <ac:picMkLst>
            <pc:docMk/>
            <pc:sldMk cId="0" sldId="437"/>
            <ac:picMk id="24" creationId="{45A14E8D-61C3-443A-9778-31BBB705F80F}"/>
          </ac:picMkLst>
        </pc:picChg>
        <pc:picChg chg="add del mod">
          <ac:chgData name="Greens Technology" userId="e0fe6197c28cab4d" providerId="LiveId" clId="{82F9B19F-80DF-4D05-8DC2-5B5A4D97D6D4}" dt="2020-07-07T23:34:03.924" v="6157" actId="478"/>
          <ac:picMkLst>
            <pc:docMk/>
            <pc:sldMk cId="0" sldId="437"/>
            <ac:picMk id="25" creationId="{BE7D9AC7-EB59-41D5-8D90-3BB3F50E5584}"/>
          </ac:picMkLst>
        </pc:picChg>
        <pc:picChg chg="add del mod">
          <ac:chgData name="Greens Technology" userId="e0fe6197c28cab4d" providerId="LiveId" clId="{82F9B19F-80DF-4D05-8DC2-5B5A4D97D6D4}" dt="2020-07-07T23:10:41.296" v="5950" actId="478"/>
          <ac:picMkLst>
            <pc:docMk/>
            <pc:sldMk cId="0" sldId="437"/>
            <ac:picMk id="29" creationId="{62B7B41B-2EEA-4F93-BFD8-529FF8428354}"/>
          </ac:picMkLst>
        </pc:picChg>
        <pc:picChg chg="add del mod">
          <ac:chgData name="Greens Technology" userId="e0fe6197c28cab4d" providerId="LiveId" clId="{82F9B19F-80DF-4D05-8DC2-5B5A4D97D6D4}" dt="2020-07-07T23:33:52.840" v="6152" actId="478"/>
          <ac:picMkLst>
            <pc:docMk/>
            <pc:sldMk cId="0" sldId="437"/>
            <ac:picMk id="30" creationId="{C7400FCA-A765-4A23-84C8-FDAA8AD8C76D}"/>
          </ac:picMkLst>
        </pc:picChg>
        <pc:picChg chg="add del mod">
          <ac:chgData name="Greens Technology" userId="e0fe6197c28cab4d" providerId="LiveId" clId="{82F9B19F-80DF-4D05-8DC2-5B5A4D97D6D4}" dt="2020-07-07T23:34:40.670" v="6162" actId="478"/>
          <ac:picMkLst>
            <pc:docMk/>
            <pc:sldMk cId="0" sldId="437"/>
            <ac:picMk id="31" creationId="{E23BF9F3-9215-4CA4-88A6-37AF380793CF}"/>
          </ac:picMkLst>
        </pc:picChg>
        <pc:picChg chg="add del mod">
          <ac:chgData name="Greens Technology" userId="e0fe6197c28cab4d" providerId="LiveId" clId="{82F9B19F-80DF-4D05-8DC2-5B5A4D97D6D4}" dt="2020-07-07T23:34:58.650" v="6165" actId="478"/>
          <ac:picMkLst>
            <pc:docMk/>
            <pc:sldMk cId="0" sldId="437"/>
            <ac:picMk id="23553" creationId="{00AF8E9C-A823-4487-8DE1-DDF342D2350E}"/>
          </ac:picMkLst>
        </pc:picChg>
        <pc:picChg chg="add del">
          <ac:chgData name="Greens Technology" userId="e0fe6197c28cab4d" providerId="LiveId" clId="{82F9B19F-80DF-4D05-8DC2-5B5A4D97D6D4}" dt="2020-07-07T22:37:40.440" v="5802" actId="21"/>
          <ac:picMkLst>
            <pc:docMk/>
            <pc:sldMk cId="0" sldId="437"/>
            <ac:picMk id="23554" creationId="{E3BD21C0-B120-41F1-AFDD-55482CD8A40A}"/>
          </ac:picMkLst>
        </pc:picChg>
        <pc:picChg chg="add del mod">
          <ac:chgData name="Greens Technology" userId="e0fe6197c28cab4d" providerId="LiveId" clId="{82F9B19F-80DF-4D05-8DC2-5B5A4D97D6D4}" dt="2020-07-07T23:37:38.594" v="6187" actId="478"/>
          <ac:picMkLst>
            <pc:docMk/>
            <pc:sldMk cId="0" sldId="437"/>
            <ac:picMk id="23555" creationId="{9A2B7219-4D75-40AF-B127-F91C73CEC0B1}"/>
          </ac:picMkLst>
        </pc:picChg>
        <pc:picChg chg="add del mod">
          <ac:chgData name="Greens Technology" userId="e0fe6197c28cab4d" providerId="LiveId" clId="{82F9B19F-80DF-4D05-8DC2-5B5A4D97D6D4}" dt="2020-07-07T22:47:26.276" v="5817" actId="478"/>
          <ac:picMkLst>
            <pc:docMk/>
            <pc:sldMk cId="0" sldId="437"/>
            <ac:picMk id="23556" creationId="{ED247EEE-2860-4BC5-942B-2B1540BDEAEA}"/>
          </ac:picMkLst>
        </pc:picChg>
        <pc:picChg chg="add mod">
          <ac:chgData name="Greens Technology" userId="e0fe6197c28cab4d" providerId="LiveId" clId="{82F9B19F-80DF-4D05-8DC2-5B5A4D97D6D4}" dt="2020-07-07T23:36:34.151" v="6179" actId="1076"/>
          <ac:picMkLst>
            <pc:docMk/>
            <pc:sldMk cId="0" sldId="437"/>
            <ac:picMk id="23557" creationId="{91FC2DE8-0A8C-44AD-ABC1-0867F7031FB7}"/>
          </ac:picMkLst>
        </pc:picChg>
        <pc:picChg chg="add mod">
          <ac:chgData name="Greens Technology" userId="e0fe6197c28cab4d" providerId="LiveId" clId="{82F9B19F-80DF-4D05-8DC2-5B5A4D97D6D4}" dt="2020-07-07T23:32:19.371" v="6113" actId="1076"/>
          <ac:picMkLst>
            <pc:docMk/>
            <pc:sldMk cId="0" sldId="437"/>
            <ac:picMk id="23558" creationId="{ABC98B00-9867-41DD-9234-33D09541ECB6}"/>
          </ac:picMkLst>
        </pc:picChg>
        <pc:picChg chg="add del mod">
          <ac:chgData name="Greens Technology" userId="e0fe6197c28cab4d" providerId="LiveId" clId="{82F9B19F-80DF-4D05-8DC2-5B5A4D97D6D4}" dt="2020-07-07T23:07:47.852" v="5930" actId="478"/>
          <ac:picMkLst>
            <pc:docMk/>
            <pc:sldMk cId="0" sldId="437"/>
            <ac:picMk id="23560" creationId="{D48587A0-9B50-4764-8A70-02CC2E9D43E4}"/>
          </ac:picMkLst>
        </pc:picChg>
        <pc:picChg chg="add del mod">
          <ac:chgData name="Greens Technology" userId="e0fe6197c28cab4d" providerId="LiveId" clId="{82F9B19F-80DF-4D05-8DC2-5B5A4D97D6D4}" dt="2020-07-07T23:35:59.144" v="6174" actId="478"/>
          <ac:picMkLst>
            <pc:docMk/>
            <pc:sldMk cId="0" sldId="437"/>
            <ac:picMk id="23561" creationId="{04957634-F6ED-4BBE-B7A8-1BB415DC7860}"/>
          </ac:picMkLst>
        </pc:picChg>
        <pc:picChg chg="add del mod">
          <ac:chgData name="Greens Technology" userId="e0fe6197c28cab4d" providerId="LiveId" clId="{82F9B19F-80DF-4D05-8DC2-5B5A4D97D6D4}" dt="2020-07-07T23:02:20.995" v="5891" actId="478"/>
          <ac:picMkLst>
            <pc:docMk/>
            <pc:sldMk cId="0" sldId="437"/>
            <ac:picMk id="23562" creationId="{AC528348-8B65-4C4E-AC88-3A49F86B5E56}"/>
          </ac:picMkLst>
        </pc:picChg>
        <pc:picChg chg="add del mod">
          <ac:chgData name="Greens Technology" userId="e0fe6197c28cab4d" providerId="LiveId" clId="{82F9B19F-80DF-4D05-8DC2-5B5A4D97D6D4}" dt="2020-07-07T23:33:41.465" v="6144" actId="22"/>
          <ac:picMkLst>
            <pc:docMk/>
            <pc:sldMk cId="0" sldId="437"/>
            <ac:picMk id="23563" creationId="{6B23769B-AEEB-40A8-87AF-1977E8FC8B04}"/>
          </ac:picMkLst>
        </pc:picChg>
        <pc:picChg chg="add del">
          <ac:chgData name="Greens Technology" userId="e0fe6197c28cab4d" providerId="LiveId" clId="{82F9B19F-80DF-4D05-8DC2-5B5A4D97D6D4}" dt="2020-07-07T23:04:55" v="5905" actId="478"/>
          <ac:picMkLst>
            <pc:docMk/>
            <pc:sldMk cId="0" sldId="437"/>
            <ac:picMk id="23564" creationId="{D5867BE2-3A27-4440-83B8-FCAAF18DD285}"/>
          </ac:picMkLst>
        </pc:picChg>
        <pc:picChg chg="add del mod">
          <ac:chgData name="Greens Technology" userId="e0fe6197c28cab4d" providerId="LiveId" clId="{82F9B19F-80DF-4D05-8DC2-5B5A4D97D6D4}" dt="2020-07-07T23:37:55.734" v="6189" actId="478"/>
          <ac:picMkLst>
            <pc:docMk/>
            <pc:sldMk cId="0" sldId="437"/>
            <ac:picMk id="23565" creationId="{85C62F2A-DC96-479E-B753-88101887FA64}"/>
          </ac:picMkLst>
        </pc:picChg>
        <pc:picChg chg="add del">
          <ac:chgData name="Greens Technology" userId="e0fe6197c28cab4d" providerId="LiveId" clId="{82F9B19F-80DF-4D05-8DC2-5B5A4D97D6D4}" dt="2020-07-07T23:05:21.352" v="5907" actId="478"/>
          <ac:picMkLst>
            <pc:docMk/>
            <pc:sldMk cId="0" sldId="437"/>
            <ac:picMk id="23566" creationId="{3B81DB20-FBF1-456E-B565-29A4D91E88D9}"/>
          </ac:picMkLst>
        </pc:picChg>
        <pc:picChg chg="add mod">
          <ac:chgData name="Greens Technology" userId="e0fe6197c28cab4d" providerId="LiveId" clId="{82F9B19F-80DF-4D05-8DC2-5B5A4D97D6D4}" dt="2020-07-07T23:35:39.319" v="6169" actId="1076"/>
          <ac:picMkLst>
            <pc:docMk/>
            <pc:sldMk cId="0" sldId="437"/>
            <ac:picMk id="23567" creationId="{ACEAE95E-1C66-4A90-AAAF-BD57A69223E9}"/>
          </ac:picMkLst>
        </pc:picChg>
        <pc:picChg chg="add mod">
          <ac:chgData name="Greens Technology" userId="e0fe6197c28cab4d" providerId="LiveId" clId="{82F9B19F-80DF-4D05-8DC2-5B5A4D97D6D4}" dt="2020-07-07T23:06:29.709" v="5917" actId="1076"/>
          <ac:picMkLst>
            <pc:docMk/>
            <pc:sldMk cId="0" sldId="437"/>
            <ac:picMk id="23568" creationId="{B4846D76-3D62-4FDE-AA35-A0B2C1C095FB}"/>
          </ac:picMkLst>
        </pc:picChg>
        <pc:picChg chg="add del mod">
          <ac:chgData name="Greens Technology" userId="e0fe6197c28cab4d" providerId="LiveId" clId="{82F9B19F-80DF-4D05-8DC2-5B5A4D97D6D4}" dt="2020-07-07T23:36:29.908" v="6178" actId="478"/>
          <ac:picMkLst>
            <pc:docMk/>
            <pc:sldMk cId="0" sldId="437"/>
            <ac:picMk id="23569" creationId="{8FE8C09B-6A8C-4ABB-A394-3E045935AF7D}"/>
          </ac:picMkLst>
        </pc:picChg>
        <pc:picChg chg="add mod">
          <ac:chgData name="Greens Technology" userId="e0fe6197c28cab4d" providerId="LiveId" clId="{82F9B19F-80DF-4D05-8DC2-5B5A4D97D6D4}" dt="2020-07-07T23:38:01.059" v="6190" actId="1076"/>
          <ac:picMkLst>
            <pc:docMk/>
            <pc:sldMk cId="0" sldId="437"/>
            <ac:picMk id="23570" creationId="{80FCB00C-BEFE-43FD-B9F4-80FE1E5CAF3C}"/>
          </ac:picMkLst>
        </pc:picChg>
      </pc:sldChg>
      <pc:sldChg chg="addSp delSp modSp mod">
        <pc:chgData name="Greens Technology" userId="e0fe6197c28cab4d" providerId="LiveId" clId="{82F9B19F-80DF-4D05-8DC2-5B5A4D97D6D4}" dt="2020-07-07T23:19:30.334" v="6063" actId="20577"/>
        <pc:sldMkLst>
          <pc:docMk/>
          <pc:sldMk cId="0" sldId="439"/>
        </pc:sldMkLst>
        <pc:spChg chg="mod">
          <ac:chgData name="Greens Technology" userId="e0fe6197c28cab4d" providerId="LiveId" clId="{82F9B19F-80DF-4D05-8DC2-5B5A4D97D6D4}" dt="2020-07-07T23:16:07.443" v="6019" actId="20577"/>
          <ac:spMkLst>
            <pc:docMk/>
            <pc:sldMk cId="0" sldId="439"/>
            <ac:spMk id="2" creationId="{00000000-0000-0000-0000-000000000000}"/>
          </ac:spMkLst>
        </pc:spChg>
        <pc:spChg chg="del mod">
          <ac:chgData name="Greens Technology" userId="e0fe6197c28cab4d" providerId="LiveId" clId="{82F9B19F-80DF-4D05-8DC2-5B5A4D97D6D4}" dt="2020-07-07T23:17:55.006" v="6029" actId="478"/>
          <ac:spMkLst>
            <pc:docMk/>
            <pc:sldMk cId="0" sldId="439"/>
            <ac:spMk id="3" creationId="{00000000-0000-0000-0000-000000000000}"/>
          </ac:spMkLst>
        </pc:spChg>
        <pc:spChg chg="add del mod">
          <ac:chgData name="Greens Technology" userId="e0fe6197c28cab4d" providerId="LiveId" clId="{82F9B19F-80DF-4D05-8DC2-5B5A4D97D6D4}" dt="2020-07-07T23:17:59.314" v="6030" actId="478"/>
          <ac:spMkLst>
            <pc:docMk/>
            <pc:sldMk cId="0" sldId="439"/>
            <ac:spMk id="5" creationId="{6B454C91-CC42-4AAF-BE1D-B84D8879BBCC}"/>
          </ac:spMkLst>
        </pc:spChg>
        <pc:spChg chg="add mod">
          <ac:chgData name="Greens Technology" userId="e0fe6197c28cab4d" providerId="LiveId" clId="{82F9B19F-80DF-4D05-8DC2-5B5A4D97D6D4}" dt="2020-07-07T23:19:30.334" v="6063" actId="20577"/>
          <ac:spMkLst>
            <pc:docMk/>
            <pc:sldMk cId="0" sldId="439"/>
            <ac:spMk id="6" creationId="{6DA79BFB-F72F-455C-B0A9-954FF3F43632}"/>
          </ac:spMkLst>
        </pc:spChg>
        <pc:picChg chg="add del mod">
          <ac:chgData name="Greens Technology" userId="e0fe6197c28cab4d" providerId="LiveId" clId="{82F9B19F-80DF-4D05-8DC2-5B5A4D97D6D4}" dt="2020-07-07T23:13:31.962" v="5976" actId="21"/>
          <ac:picMkLst>
            <pc:docMk/>
            <pc:sldMk cId="0" sldId="439"/>
            <ac:picMk id="24578" creationId="{2203F9DB-6776-4517-97EB-14F8535CC394}"/>
          </ac:picMkLst>
        </pc:picChg>
        <pc:picChg chg="add mod">
          <ac:chgData name="Greens Technology" userId="e0fe6197c28cab4d" providerId="LiveId" clId="{82F9B19F-80DF-4D05-8DC2-5B5A4D97D6D4}" dt="2020-07-07T23:18:56.731" v="6036" actId="1076"/>
          <ac:picMkLst>
            <pc:docMk/>
            <pc:sldMk cId="0" sldId="439"/>
            <ac:picMk id="24580" creationId="{DA784E14-9390-471C-8BAC-79449EC2F54B}"/>
          </ac:picMkLst>
        </pc:picChg>
      </pc:sldChg>
      <pc:sldChg chg="addSp delSp modSp mod">
        <pc:chgData name="Greens Technology" userId="e0fe6197c28cab4d" providerId="LiveId" clId="{82F9B19F-80DF-4D05-8DC2-5B5A4D97D6D4}" dt="2020-07-07T23:43:45.510" v="6227" actId="1076"/>
        <pc:sldMkLst>
          <pc:docMk/>
          <pc:sldMk cId="0" sldId="440"/>
        </pc:sldMkLst>
        <pc:spChg chg="mod">
          <ac:chgData name="Greens Technology" userId="e0fe6197c28cab4d" providerId="LiveId" clId="{82F9B19F-80DF-4D05-8DC2-5B5A4D97D6D4}" dt="2020-07-07T23:43:45.510" v="6227" actId="1076"/>
          <ac:spMkLst>
            <pc:docMk/>
            <pc:sldMk cId="0" sldId="440"/>
            <ac:spMk id="2" creationId="{00000000-0000-0000-0000-000000000000}"/>
          </ac:spMkLst>
        </pc:spChg>
        <pc:spChg chg="mod">
          <ac:chgData name="Greens Technology" userId="e0fe6197c28cab4d" providerId="LiveId" clId="{82F9B19F-80DF-4D05-8DC2-5B5A4D97D6D4}" dt="2020-07-07T23:26:32.909" v="6086" actId="1076"/>
          <ac:spMkLst>
            <pc:docMk/>
            <pc:sldMk cId="0" sldId="440"/>
            <ac:spMk id="3" creationId="{00000000-0000-0000-0000-000000000000}"/>
          </ac:spMkLst>
        </pc:spChg>
        <pc:picChg chg="add mod">
          <ac:chgData name="Greens Technology" userId="e0fe6197c28cab4d" providerId="LiveId" clId="{82F9B19F-80DF-4D05-8DC2-5B5A4D97D6D4}" dt="2020-07-07T23:26:02.459" v="6083" actId="1076"/>
          <ac:picMkLst>
            <pc:docMk/>
            <pc:sldMk cId="0" sldId="440"/>
            <ac:picMk id="5" creationId="{0AD8653A-F913-4996-9A99-E3A85052D7F4}"/>
          </ac:picMkLst>
        </pc:picChg>
        <pc:picChg chg="add del">
          <ac:chgData name="Greens Technology" userId="e0fe6197c28cab4d" providerId="LiveId" clId="{82F9B19F-80DF-4D05-8DC2-5B5A4D97D6D4}" dt="2020-07-07T23:24:05.806" v="6065" actId="478"/>
          <ac:picMkLst>
            <pc:docMk/>
            <pc:sldMk cId="0" sldId="440"/>
            <ac:picMk id="26626" creationId="{29C8BA99-E04D-45CA-B0C5-EB563FF5A41B}"/>
          </ac:picMkLst>
        </pc:picChg>
        <pc:picChg chg="add mod">
          <ac:chgData name="Greens Technology" userId="e0fe6197c28cab4d" providerId="LiveId" clId="{82F9B19F-80DF-4D05-8DC2-5B5A4D97D6D4}" dt="2020-07-07T23:25:21.782" v="6075" actId="1076"/>
          <ac:picMkLst>
            <pc:docMk/>
            <pc:sldMk cId="0" sldId="440"/>
            <ac:picMk id="26628" creationId="{818CE2D8-9854-4751-A683-F7262F5CFE98}"/>
          </ac:picMkLst>
        </pc:picChg>
      </pc:sldChg>
      <pc:sldChg chg="addSp delSp modSp mod">
        <pc:chgData name="Greens Technology" userId="e0fe6197c28cab4d" providerId="LiveId" clId="{82F9B19F-80DF-4D05-8DC2-5B5A4D97D6D4}" dt="2020-07-07T23:44:34.245" v="6242" actId="20577"/>
        <pc:sldMkLst>
          <pc:docMk/>
          <pc:sldMk cId="0" sldId="441"/>
        </pc:sldMkLst>
        <pc:spChg chg="mod">
          <ac:chgData name="Greens Technology" userId="e0fe6197c28cab4d" providerId="LiveId" clId="{82F9B19F-80DF-4D05-8DC2-5B5A4D97D6D4}" dt="2020-07-07T23:44:34.245" v="6242" actId="20577"/>
          <ac:spMkLst>
            <pc:docMk/>
            <pc:sldMk cId="0" sldId="441"/>
            <ac:spMk id="2" creationId="{00000000-0000-0000-0000-000000000000}"/>
          </ac:spMkLst>
        </pc:spChg>
        <pc:spChg chg="del mod">
          <ac:chgData name="Greens Technology" userId="e0fe6197c28cab4d" providerId="LiveId" clId="{82F9B19F-80DF-4D05-8DC2-5B5A4D97D6D4}" dt="2020-07-07T23:44:07.905" v="6235" actId="21"/>
          <ac:spMkLst>
            <pc:docMk/>
            <pc:sldMk cId="0" sldId="441"/>
            <ac:spMk id="3" creationId="{00000000-0000-0000-0000-000000000000}"/>
          </ac:spMkLst>
        </pc:spChg>
        <pc:spChg chg="add del mod">
          <ac:chgData name="Greens Technology" userId="e0fe6197c28cab4d" providerId="LiveId" clId="{82F9B19F-80DF-4D05-8DC2-5B5A4D97D6D4}" dt="2020-07-07T23:44:11.572" v="6236" actId="478"/>
          <ac:spMkLst>
            <pc:docMk/>
            <pc:sldMk cId="0" sldId="441"/>
            <ac:spMk id="7" creationId="{2C16B841-4895-444F-BE7C-996787540C65}"/>
          </ac:spMkLst>
        </pc:spChg>
        <pc:spChg chg="add mod">
          <ac:chgData name="Greens Technology" userId="e0fe6197c28cab4d" providerId="LiveId" clId="{82F9B19F-80DF-4D05-8DC2-5B5A4D97D6D4}" dt="2020-07-07T23:44:24.656" v="6239" actId="1076"/>
          <ac:spMkLst>
            <pc:docMk/>
            <pc:sldMk cId="0" sldId="441"/>
            <ac:spMk id="10" creationId="{53BA022C-E3E9-44A4-A5D7-8B5AF30222CD}"/>
          </ac:spMkLst>
        </pc:spChg>
        <pc:picChg chg="add mod">
          <ac:chgData name="Greens Technology" userId="e0fe6197c28cab4d" providerId="LiveId" clId="{82F9B19F-80DF-4D05-8DC2-5B5A4D97D6D4}" dt="2020-07-07T23:42:32.970" v="6211" actId="1076"/>
          <ac:picMkLst>
            <pc:docMk/>
            <pc:sldMk cId="0" sldId="441"/>
            <ac:picMk id="4" creationId="{B83C7554-A4CA-43AC-B217-621795CD2CA2}"/>
          </ac:picMkLst>
        </pc:picChg>
        <pc:picChg chg="add del mod">
          <ac:chgData name="Greens Technology" userId="e0fe6197c28cab4d" providerId="LiveId" clId="{82F9B19F-80DF-4D05-8DC2-5B5A4D97D6D4}" dt="2020-07-07T23:41:10.056" v="6199" actId="478"/>
          <ac:picMkLst>
            <pc:docMk/>
            <pc:sldMk cId="0" sldId="441"/>
            <ac:picMk id="27650" creationId="{8DFAA904-BE04-4F94-8DF9-116FAAFE78DB}"/>
          </ac:picMkLst>
        </pc:picChg>
        <pc:picChg chg="add mod">
          <ac:chgData name="Greens Technology" userId="e0fe6197c28cab4d" providerId="LiveId" clId="{82F9B19F-80DF-4D05-8DC2-5B5A4D97D6D4}" dt="2020-07-07T23:42:12.855" v="6209" actId="1076"/>
          <ac:picMkLst>
            <pc:docMk/>
            <pc:sldMk cId="0" sldId="441"/>
            <ac:picMk id="27652" creationId="{047720F2-B8CA-45C6-835D-595270B46027}"/>
          </ac:picMkLst>
        </pc:picChg>
      </pc:sldChg>
      <pc:sldChg chg="modSp mod">
        <pc:chgData name="Greens Technology" userId="e0fe6197c28cab4d" providerId="LiveId" clId="{82F9B19F-80DF-4D05-8DC2-5B5A4D97D6D4}" dt="2020-07-08T00:05:28.911" v="6289" actId="20577"/>
        <pc:sldMkLst>
          <pc:docMk/>
          <pc:sldMk cId="0" sldId="442"/>
        </pc:sldMkLst>
        <pc:spChg chg="mod">
          <ac:chgData name="Greens Technology" userId="e0fe6197c28cab4d" providerId="LiveId" clId="{82F9B19F-80DF-4D05-8DC2-5B5A4D97D6D4}" dt="2020-07-08T00:05:28.911" v="6289" actId="20577"/>
          <ac:spMkLst>
            <pc:docMk/>
            <pc:sldMk cId="0" sldId="442"/>
            <ac:spMk id="3" creationId="{00000000-0000-0000-0000-000000000000}"/>
          </ac:spMkLst>
        </pc:spChg>
      </pc:sldChg>
      <pc:sldChg chg="modSp mod">
        <pc:chgData name="Greens Technology" userId="e0fe6197c28cab4d" providerId="LiveId" clId="{82F9B19F-80DF-4D05-8DC2-5B5A4D97D6D4}" dt="2020-07-07T23:45:14.743" v="6245" actId="20577"/>
        <pc:sldMkLst>
          <pc:docMk/>
          <pc:sldMk cId="0" sldId="445"/>
        </pc:sldMkLst>
        <pc:spChg chg="mod">
          <ac:chgData name="Greens Technology" userId="e0fe6197c28cab4d" providerId="LiveId" clId="{82F9B19F-80DF-4D05-8DC2-5B5A4D97D6D4}" dt="2020-07-07T23:45:14.743" v="6245" actId="20577"/>
          <ac:spMkLst>
            <pc:docMk/>
            <pc:sldMk cId="0" sldId="445"/>
            <ac:spMk id="2" creationId="{00000000-0000-0000-0000-000000000000}"/>
          </ac:spMkLst>
        </pc:spChg>
      </pc:sldChg>
      <pc:sldChg chg="del">
        <pc:chgData name="Greens Technology" userId="e0fe6197c28cab4d" providerId="LiveId" clId="{82F9B19F-80DF-4D05-8DC2-5B5A4D97D6D4}" dt="2020-07-08T00:16:21.167" v="6338" actId="2696"/>
        <pc:sldMkLst>
          <pc:docMk/>
          <pc:sldMk cId="0" sldId="446"/>
        </pc:sldMkLst>
      </pc:sldChg>
      <pc:sldChg chg="addSp modSp del mod">
        <pc:chgData name="Greens Technology" userId="e0fe6197c28cab4d" providerId="LiveId" clId="{82F9B19F-80DF-4D05-8DC2-5B5A4D97D6D4}" dt="2020-07-07T23:58:37.612" v="6272" actId="2696"/>
        <pc:sldMkLst>
          <pc:docMk/>
          <pc:sldMk cId="0" sldId="447"/>
        </pc:sldMkLst>
        <pc:spChg chg="mod">
          <ac:chgData name="Greens Technology" userId="e0fe6197c28cab4d" providerId="LiveId" clId="{82F9B19F-80DF-4D05-8DC2-5B5A4D97D6D4}" dt="2020-07-07T23:58:27.517" v="6270" actId="1076"/>
          <ac:spMkLst>
            <pc:docMk/>
            <pc:sldMk cId="0" sldId="447"/>
            <ac:spMk id="3" creationId="{00000000-0000-0000-0000-000000000000}"/>
          </ac:spMkLst>
        </pc:spChg>
        <pc:picChg chg="add mod">
          <ac:chgData name="Greens Technology" userId="e0fe6197c28cab4d" providerId="LiveId" clId="{82F9B19F-80DF-4D05-8DC2-5B5A4D97D6D4}" dt="2020-07-07T23:58:30.386" v="6271" actId="1076"/>
          <ac:picMkLst>
            <pc:docMk/>
            <pc:sldMk cId="0" sldId="447"/>
            <ac:picMk id="30722" creationId="{1EA284F0-EFF5-47EA-ABDD-506EE3B0C1A0}"/>
          </ac:picMkLst>
        </pc:picChg>
      </pc:sldChg>
      <pc:sldChg chg="addSp delSp modSp mod">
        <pc:chgData name="Greens Technology" userId="e0fe6197c28cab4d" providerId="LiveId" clId="{82F9B19F-80DF-4D05-8DC2-5B5A4D97D6D4}" dt="2020-07-08T00:04:30.571" v="6288" actId="14100"/>
        <pc:sldMkLst>
          <pc:docMk/>
          <pc:sldMk cId="0" sldId="448"/>
        </pc:sldMkLst>
        <pc:spChg chg="mod">
          <ac:chgData name="Greens Technology" userId="e0fe6197c28cab4d" providerId="LiveId" clId="{82F9B19F-80DF-4D05-8DC2-5B5A4D97D6D4}" dt="2020-07-08T00:04:30.571" v="6288" actId="14100"/>
          <ac:spMkLst>
            <pc:docMk/>
            <pc:sldMk cId="0" sldId="448"/>
            <ac:spMk id="2" creationId="{00000000-0000-0000-0000-000000000000}"/>
          </ac:spMkLst>
        </pc:spChg>
        <pc:spChg chg="mod">
          <ac:chgData name="Greens Technology" userId="e0fe6197c28cab4d" providerId="LiveId" clId="{82F9B19F-80DF-4D05-8DC2-5B5A4D97D6D4}" dt="2020-07-08T00:04:10.808" v="6285" actId="14100"/>
          <ac:spMkLst>
            <pc:docMk/>
            <pc:sldMk cId="0" sldId="448"/>
            <ac:spMk id="3" creationId="{00000000-0000-0000-0000-000000000000}"/>
          </ac:spMkLst>
        </pc:spChg>
        <pc:spChg chg="add">
          <ac:chgData name="Greens Technology" userId="e0fe6197c28cab4d" providerId="LiveId" clId="{82F9B19F-80DF-4D05-8DC2-5B5A4D97D6D4}" dt="2020-07-07T23:48:29.143" v="6246"/>
          <ac:spMkLst>
            <pc:docMk/>
            <pc:sldMk cId="0" sldId="448"/>
            <ac:spMk id="4" creationId="{2E33903F-DD9D-4061-BA64-860A4C57CD4A}"/>
          </ac:spMkLst>
        </pc:spChg>
        <pc:spChg chg="add mod">
          <ac:chgData name="Greens Technology" userId="e0fe6197c28cab4d" providerId="LiveId" clId="{82F9B19F-80DF-4D05-8DC2-5B5A4D97D6D4}" dt="2020-07-07T23:48:40.681" v="6249" actId="14100"/>
          <ac:spMkLst>
            <pc:docMk/>
            <pc:sldMk cId="0" sldId="448"/>
            <ac:spMk id="5" creationId="{DE1EEB07-76D5-423D-9876-375E3BEC80B6}"/>
          </ac:spMkLst>
        </pc:spChg>
        <pc:spChg chg="add del mod">
          <ac:chgData name="Greens Technology" userId="e0fe6197c28cab4d" providerId="LiveId" clId="{82F9B19F-80DF-4D05-8DC2-5B5A4D97D6D4}" dt="2020-07-07T23:49:00.342" v="6251"/>
          <ac:spMkLst>
            <pc:docMk/>
            <pc:sldMk cId="0" sldId="448"/>
            <ac:spMk id="6" creationId="{A0658EAB-CF37-44A5-9365-266ADB236BF3}"/>
          </ac:spMkLst>
        </pc:spChg>
        <pc:spChg chg="add mod">
          <ac:chgData name="Greens Technology" userId="e0fe6197c28cab4d" providerId="LiveId" clId="{82F9B19F-80DF-4D05-8DC2-5B5A4D97D6D4}" dt="2020-07-07T23:49:06.670" v="6252"/>
          <ac:spMkLst>
            <pc:docMk/>
            <pc:sldMk cId="0" sldId="448"/>
            <ac:spMk id="7" creationId="{39DCEDF8-ABD1-4B80-9A42-EA64088BF097}"/>
          </ac:spMkLst>
        </pc:spChg>
        <pc:spChg chg="add mod">
          <ac:chgData name="Greens Technology" userId="e0fe6197c28cab4d" providerId="LiveId" clId="{82F9B19F-80DF-4D05-8DC2-5B5A4D97D6D4}" dt="2020-07-07T23:49:09.869" v="6253"/>
          <ac:spMkLst>
            <pc:docMk/>
            <pc:sldMk cId="0" sldId="448"/>
            <ac:spMk id="8" creationId="{B44C85DE-6AB1-44C5-8AB2-62E4053C4B7C}"/>
          </ac:spMkLst>
        </pc:spChg>
        <pc:picChg chg="add del mod">
          <ac:chgData name="Greens Technology" userId="e0fe6197c28cab4d" providerId="LiveId" clId="{82F9B19F-80DF-4D05-8DC2-5B5A4D97D6D4}" dt="2020-07-07T23:56:02.905" v="6259" actId="478"/>
          <ac:picMkLst>
            <pc:docMk/>
            <pc:sldMk cId="0" sldId="448"/>
            <ac:picMk id="28684" creationId="{2197C967-05B2-4D67-93E0-00D2674C1FD5}"/>
          </ac:picMkLst>
        </pc:picChg>
        <pc:picChg chg="add mod">
          <ac:chgData name="Greens Technology" userId="e0fe6197c28cab4d" providerId="LiveId" clId="{82F9B19F-80DF-4D05-8DC2-5B5A4D97D6D4}" dt="2020-07-08T00:04:20.755" v="6286" actId="1076"/>
          <ac:picMkLst>
            <pc:docMk/>
            <pc:sldMk cId="0" sldId="448"/>
            <ac:picMk id="28686" creationId="{5C7E6377-7EF7-4BB8-AFA1-BF841B71D8CF}"/>
          </ac:picMkLst>
        </pc:picChg>
      </pc:sldChg>
      <pc:sldChg chg="modSp mod">
        <pc:chgData name="Greens Technology" userId="e0fe6197c28cab4d" providerId="LiveId" clId="{82F9B19F-80DF-4D05-8DC2-5B5A4D97D6D4}" dt="2020-07-08T00:08:01.047" v="6301" actId="404"/>
        <pc:sldMkLst>
          <pc:docMk/>
          <pc:sldMk cId="0" sldId="450"/>
        </pc:sldMkLst>
        <pc:spChg chg="mod">
          <ac:chgData name="Greens Technology" userId="e0fe6197c28cab4d" providerId="LiveId" clId="{82F9B19F-80DF-4D05-8DC2-5B5A4D97D6D4}" dt="2020-07-08T00:08:01.047" v="6301" actId="404"/>
          <ac:spMkLst>
            <pc:docMk/>
            <pc:sldMk cId="0" sldId="450"/>
            <ac:spMk id="3" creationId="{00000000-0000-0000-0000-000000000000}"/>
          </ac:spMkLst>
        </pc:spChg>
      </pc:sldChg>
      <pc:sldChg chg="addSp delSp modSp mod">
        <pc:chgData name="Greens Technology" userId="e0fe6197c28cab4d" providerId="LiveId" clId="{82F9B19F-80DF-4D05-8DC2-5B5A4D97D6D4}" dt="2020-07-08T00:15:49.625" v="6337" actId="20577"/>
        <pc:sldMkLst>
          <pc:docMk/>
          <pc:sldMk cId="0" sldId="451"/>
        </pc:sldMkLst>
        <pc:spChg chg="add del mod">
          <ac:chgData name="Greens Technology" userId="e0fe6197c28cab4d" providerId="LiveId" clId="{82F9B19F-80DF-4D05-8DC2-5B5A4D97D6D4}" dt="2020-07-08T00:13:47.860" v="6304" actId="478"/>
          <ac:spMkLst>
            <pc:docMk/>
            <pc:sldMk cId="0" sldId="451"/>
            <ac:spMk id="3" creationId="{84ABEC43-2B61-4A5A-8F72-0583E27386D0}"/>
          </ac:spMkLst>
        </pc:spChg>
        <pc:spChg chg="add mod">
          <ac:chgData name="Greens Technology" userId="e0fe6197c28cab4d" providerId="LiveId" clId="{82F9B19F-80DF-4D05-8DC2-5B5A4D97D6D4}" dt="2020-07-08T00:15:49.625" v="6337" actId="20577"/>
          <ac:spMkLst>
            <pc:docMk/>
            <pc:sldMk cId="0" sldId="451"/>
            <ac:spMk id="6" creationId="{938D7EED-DA67-4B86-BEE2-E2BDDDBF9FAD}"/>
          </ac:spMkLst>
        </pc:spChg>
        <pc:picChg chg="del">
          <ac:chgData name="Greens Technology" userId="e0fe6197c28cab4d" providerId="LiveId" clId="{82F9B19F-80DF-4D05-8DC2-5B5A4D97D6D4}" dt="2020-07-08T00:13:44.621" v="6303" actId="478"/>
          <ac:picMkLst>
            <pc:docMk/>
            <pc:sldMk cId="0" sldId="451"/>
            <ac:picMk id="5" creationId="{00000000-0000-0000-0000-000000000000}"/>
          </ac:picMkLst>
        </pc:picChg>
        <pc:picChg chg="add mod">
          <ac:chgData name="Greens Technology" userId="e0fe6197c28cab4d" providerId="LiveId" clId="{82F9B19F-80DF-4D05-8DC2-5B5A4D97D6D4}" dt="2020-07-08T00:15:13.590" v="6317" actId="14100"/>
          <ac:picMkLst>
            <pc:docMk/>
            <pc:sldMk cId="0" sldId="451"/>
            <ac:picMk id="31746" creationId="{0BE68D2C-5A6F-44B2-9C87-525A6A9E4F1E}"/>
          </ac:picMkLst>
        </pc:picChg>
      </pc:sldChg>
      <pc:sldChg chg="addSp delSp modSp mod">
        <pc:chgData name="Greens Technology" userId="e0fe6197c28cab4d" providerId="LiveId" clId="{82F9B19F-80DF-4D05-8DC2-5B5A4D97D6D4}" dt="2020-07-08T00:22:18.572" v="6425" actId="1076"/>
        <pc:sldMkLst>
          <pc:docMk/>
          <pc:sldMk cId="0" sldId="452"/>
        </pc:sldMkLst>
        <pc:spChg chg="mod">
          <ac:chgData name="Greens Technology" userId="e0fe6197c28cab4d" providerId="LiveId" clId="{82F9B19F-80DF-4D05-8DC2-5B5A4D97D6D4}" dt="2020-07-08T00:22:06.249" v="6423" actId="404"/>
          <ac:spMkLst>
            <pc:docMk/>
            <pc:sldMk cId="0" sldId="452"/>
            <ac:spMk id="3" creationId="{00000000-0000-0000-0000-000000000000}"/>
          </ac:spMkLst>
        </pc:spChg>
        <pc:picChg chg="add mod">
          <ac:chgData name="Greens Technology" userId="e0fe6197c28cab4d" providerId="LiveId" clId="{82F9B19F-80DF-4D05-8DC2-5B5A4D97D6D4}" dt="2020-07-08T00:22:18.572" v="6425" actId="1076"/>
          <ac:picMkLst>
            <pc:docMk/>
            <pc:sldMk cId="0" sldId="452"/>
            <ac:picMk id="5" creationId="{99DF745E-18C1-450B-B950-2F2F88A07DC8}"/>
          </ac:picMkLst>
        </pc:picChg>
        <pc:picChg chg="add del mod">
          <ac:chgData name="Greens Technology" userId="e0fe6197c28cab4d" providerId="LiveId" clId="{82F9B19F-80DF-4D05-8DC2-5B5A4D97D6D4}" dt="2020-07-08T00:20:53.740" v="6344" actId="478"/>
          <ac:picMkLst>
            <pc:docMk/>
            <pc:sldMk cId="0" sldId="452"/>
            <ac:picMk id="32770" creationId="{44567B15-7599-461A-8DC3-D435E53639B1}"/>
          </ac:picMkLst>
        </pc:picChg>
        <pc:picChg chg="add del mod">
          <ac:chgData name="Greens Technology" userId="e0fe6197c28cab4d" providerId="LiveId" clId="{82F9B19F-80DF-4D05-8DC2-5B5A4D97D6D4}" dt="2020-07-08T00:22:15.012" v="6424" actId="1076"/>
          <ac:picMkLst>
            <pc:docMk/>
            <pc:sldMk cId="0" sldId="452"/>
            <ac:picMk id="32772" creationId="{85139B1C-771F-45F3-91AF-A483BA527AC9}"/>
          </ac:picMkLst>
        </pc:picChg>
      </pc:sldChg>
      <pc:sldChg chg="modSp mod">
        <pc:chgData name="Greens Technology" userId="e0fe6197c28cab4d" providerId="LiveId" clId="{82F9B19F-80DF-4D05-8DC2-5B5A4D97D6D4}" dt="2020-07-08T00:33:57.480" v="6572" actId="20577"/>
        <pc:sldMkLst>
          <pc:docMk/>
          <pc:sldMk cId="0" sldId="453"/>
        </pc:sldMkLst>
        <pc:spChg chg="mod">
          <ac:chgData name="Greens Technology" userId="e0fe6197c28cab4d" providerId="LiveId" clId="{82F9B19F-80DF-4D05-8DC2-5B5A4D97D6D4}" dt="2020-07-08T00:33:57.480" v="6572" actId="20577"/>
          <ac:spMkLst>
            <pc:docMk/>
            <pc:sldMk cId="0" sldId="453"/>
            <ac:spMk id="3" creationId="{00000000-0000-0000-0000-000000000000}"/>
          </ac:spMkLst>
        </pc:spChg>
      </pc:sldChg>
      <pc:sldChg chg="addSp delSp modSp mod">
        <pc:chgData name="Greens Technology" userId="e0fe6197c28cab4d" providerId="LiveId" clId="{82F9B19F-80DF-4D05-8DC2-5B5A4D97D6D4}" dt="2020-07-08T00:29:09.404" v="6483" actId="1076"/>
        <pc:sldMkLst>
          <pc:docMk/>
          <pc:sldMk cId="0" sldId="454"/>
        </pc:sldMkLst>
        <pc:spChg chg="mod">
          <ac:chgData name="Greens Technology" userId="e0fe6197c28cab4d" providerId="LiveId" clId="{82F9B19F-80DF-4D05-8DC2-5B5A4D97D6D4}" dt="2020-07-08T00:24:24.766" v="6439" actId="20577"/>
          <ac:spMkLst>
            <pc:docMk/>
            <pc:sldMk cId="0" sldId="454"/>
            <ac:spMk id="2" creationId="{00000000-0000-0000-0000-000000000000}"/>
          </ac:spMkLst>
        </pc:spChg>
        <pc:spChg chg="mod">
          <ac:chgData name="Greens Technology" userId="e0fe6197c28cab4d" providerId="LiveId" clId="{82F9B19F-80DF-4D05-8DC2-5B5A4D97D6D4}" dt="2020-07-08T00:29:04.406" v="6482" actId="404"/>
          <ac:spMkLst>
            <pc:docMk/>
            <pc:sldMk cId="0" sldId="454"/>
            <ac:spMk id="3" creationId="{00000000-0000-0000-0000-000000000000}"/>
          </ac:spMkLst>
        </pc:spChg>
        <pc:picChg chg="add del">
          <ac:chgData name="Greens Technology" userId="e0fe6197c28cab4d" providerId="LiveId" clId="{82F9B19F-80DF-4D05-8DC2-5B5A4D97D6D4}" dt="2020-07-08T00:26:41.736" v="6464" actId="478"/>
          <ac:picMkLst>
            <pc:docMk/>
            <pc:sldMk cId="0" sldId="454"/>
            <ac:picMk id="5" creationId="{BA85CEB9-88F4-4FD4-995F-B9C054F1AAE7}"/>
          </ac:picMkLst>
        </pc:picChg>
        <pc:picChg chg="add del">
          <ac:chgData name="Greens Technology" userId="e0fe6197c28cab4d" providerId="LiveId" clId="{82F9B19F-80DF-4D05-8DC2-5B5A4D97D6D4}" dt="2020-07-08T00:26:41.736" v="6464" actId="478"/>
          <ac:picMkLst>
            <pc:docMk/>
            <pc:sldMk cId="0" sldId="454"/>
            <ac:picMk id="33794" creationId="{E6AF51D7-C4E8-4DA0-8524-74015AFF75BD}"/>
          </ac:picMkLst>
        </pc:picChg>
        <pc:picChg chg="add del">
          <ac:chgData name="Greens Technology" userId="e0fe6197c28cab4d" providerId="LiveId" clId="{82F9B19F-80DF-4D05-8DC2-5B5A4D97D6D4}" dt="2020-07-08T00:26:51.981" v="6466"/>
          <ac:picMkLst>
            <pc:docMk/>
            <pc:sldMk cId="0" sldId="454"/>
            <ac:picMk id="33796" creationId="{A9630B46-6AE7-4922-91ED-1550ADB9F4BE}"/>
          </ac:picMkLst>
        </pc:picChg>
        <pc:picChg chg="add del mod">
          <ac:chgData name="Greens Technology" userId="e0fe6197c28cab4d" providerId="LiveId" clId="{82F9B19F-80DF-4D05-8DC2-5B5A4D97D6D4}" dt="2020-07-08T00:27:45.355" v="6470" actId="21"/>
          <ac:picMkLst>
            <pc:docMk/>
            <pc:sldMk cId="0" sldId="454"/>
            <ac:picMk id="33798" creationId="{5A3D80B9-9A15-4AE6-9DC2-D101A2F1D35F}"/>
          </ac:picMkLst>
        </pc:picChg>
        <pc:picChg chg="add mod">
          <ac:chgData name="Greens Technology" userId="e0fe6197c28cab4d" providerId="LiveId" clId="{82F9B19F-80DF-4D05-8DC2-5B5A4D97D6D4}" dt="2020-07-08T00:29:09.404" v="6483" actId="1076"/>
          <ac:picMkLst>
            <pc:docMk/>
            <pc:sldMk cId="0" sldId="454"/>
            <ac:picMk id="33800" creationId="{B41D038A-6B8A-4C95-BEB3-2FD069A7792E}"/>
          </ac:picMkLst>
        </pc:picChg>
      </pc:sldChg>
      <pc:sldChg chg="modSp mod">
        <pc:chgData name="Greens Technology" userId="e0fe6197c28cab4d" providerId="LiveId" clId="{82F9B19F-80DF-4D05-8DC2-5B5A4D97D6D4}" dt="2020-07-07T20:02:11.074" v="3871" actId="20577"/>
        <pc:sldMkLst>
          <pc:docMk/>
          <pc:sldMk cId="0" sldId="456"/>
        </pc:sldMkLst>
        <pc:spChg chg="mod">
          <ac:chgData name="Greens Technology" userId="e0fe6197c28cab4d" providerId="LiveId" clId="{82F9B19F-80DF-4D05-8DC2-5B5A4D97D6D4}" dt="2020-07-07T20:02:11.074" v="3871" actId="20577"/>
          <ac:spMkLst>
            <pc:docMk/>
            <pc:sldMk cId="0" sldId="456"/>
            <ac:spMk id="3" creationId="{00000000-0000-0000-0000-000000000000}"/>
          </ac:spMkLst>
        </pc:spChg>
      </pc:sldChg>
      <pc:sldChg chg="modSp mod">
        <pc:chgData name="Greens Technology" userId="e0fe6197c28cab4d" providerId="LiveId" clId="{82F9B19F-80DF-4D05-8DC2-5B5A4D97D6D4}" dt="2020-07-07T20:21:48.582" v="4167" actId="6549"/>
        <pc:sldMkLst>
          <pc:docMk/>
          <pc:sldMk cId="0" sldId="457"/>
        </pc:sldMkLst>
        <pc:spChg chg="mod">
          <ac:chgData name="Greens Technology" userId="e0fe6197c28cab4d" providerId="LiveId" clId="{82F9B19F-80DF-4D05-8DC2-5B5A4D97D6D4}" dt="2020-07-07T20:21:48.582" v="4167" actId="6549"/>
          <ac:spMkLst>
            <pc:docMk/>
            <pc:sldMk cId="0" sldId="457"/>
            <ac:spMk id="3" creationId="{00000000-0000-0000-0000-000000000000}"/>
          </ac:spMkLst>
        </pc:spChg>
      </pc:sldChg>
      <pc:sldChg chg="delSp modSp mod">
        <pc:chgData name="Greens Technology" userId="e0fe6197c28cab4d" providerId="LiveId" clId="{82F9B19F-80DF-4D05-8DC2-5B5A4D97D6D4}" dt="2020-07-07T20:52:56.868" v="4345" actId="1076"/>
        <pc:sldMkLst>
          <pc:docMk/>
          <pc:sldMk cId="0" sldId="458"/>
        </pc:sldMkLst>
        <pc:spChg chg="del mod">
          <ac:chgData name="Greens Technology" userId="e0fe6197c28cab4d" providerId="LiveId" clId="{82F9B19F-80DF-4D05-8DC2-5B5A4D97D6D4}" dt="2020-07-07T20:52:53.773" v="4344" actId="478"/>
          <ac:spMkLst>
            <pc:docMk/>
            <pc:sldMk cId="0" sldId="458"/>
            <ac:spMk id="3" creationId="{00000000-0000-0000-0000-000000000000}"/>
          </ac:spMkLst>
        </pc:spChg>
        <pc:picChg chg="mod">
          <ac:chgData name="Greens Technology" userId="e0fe6197c28cab4d" providerId="LiveId" clId="{82F9B19F-80DF-4D05-8DC2-5B5A4D97D6D4}" dt="2020-07-07T20:52:56.868" v="4345" actId="1076"/>
          <ac:picMkLst>
            <pc:docMk/>
            <pc:sldMk cId="0" sldId="458"/>
            <ac:picMk id="5" creationId="{00000000-0000-0000-0000-000000000000}"/>
          </ac:picMkLst>
        </pc:picChg>
      </pc:sldChg>
      <pc:sldChg chg="addSp delSp modSp mod delAnim modAnim">
        <pc:chgData name="Greens Technology" userId="e0fe6197c28cab4d" providerId="LiveId" clId="{82F9B19F-80DF-4D05-8DC2-5B5A4D97D6D4}" dt="2020-07-07T22:12:11.268" v="4920" actId="1076"/>
        <pc:sldMkLst>
          <pc:docMk/>
          <pc:sldMk cId="0" sldId="461"/>
        </pc:sldMkLst>
        <pc:spChg chg="mod">
          <ac:chgData name="Greens Technology" userId="e0fe6197c28cab4d" providerId="LiveId" clId="{82F9B19F-80DF-4D05-8DC2-5B5A4D97D6D4}" dt="2020-07-07T22:07:49.518" v="4898" actId="207"/>
          <ac:spMkLst>
            <pc:docMk/>
            <pc:sldMk cId="0" sldId="461"/>
            <ac:spMk id="2" creationId="{00000000-0000-0000-0000-000000000000}"/>
          </ac:spMkLst>
        </pc:spChg>
        <pc:spChg chg="del mod">
          <ac:chgData name="Greens Technology" userId="e0fe6197c28cab4d" providerId="LiveId" clId="{82F9B19F-80DF-4D05-8DC2-5B5A4D97D6D4}" dt="2020-07-07T22:12:02.339" v="4917" actId="478"/>
          <ac:spMkLst>
            <pc:docMk/>
            <pc:sldMk cId="0" sldId="461"/>
            <ac:spMk id="3" creationId="{00000000-0000-0000-0000-000000000000}"/>
          </ac:spMkLst>
        </pc:spChg>
        <pc:spChg chg="add del mod">
          <ac:chgData name="Greens Technology" userId="e0fe6197c28cab4d" providerId="LiveId" clId="{82F9B19F-80DF-4D05-8DC2-5B5A4D97D6D4}" dt="2020-07-07T22:12:05.319" v="4918" actId="478"/>
          <ac:spMkLst>
            <pc:docMk/>
            <pc:sldMk cId="0" sldId="461"/>
            <ac:spMk id="5" creationId="{A7F7D6E8-2F79-4B77-916B-A3B5D69B802B}"/>
          </ac:spMkLst>
        </pc:spChg>
        <pc:picChg chg="add mod">
          <ac:chgData name="Greens Technology" userId="e0fe6197c28cab4d" providerId="LiveId" clId="{82F9B19F-80DF-4D05-8DC2-5B5A4D97D6D4}" dt="2020-07-07T22:12:11.268" v="4920" actId="1076"/>
          <ac:picMkLst>
            <pc:docMk/>
            <pc:sldMk cId="0" sldId="461"/>
            <ac:picMk id="18434" creationId="{BD299453-70C3-484F-9AC5-ED3DF082529B}"/>
          </ac:picMkLst>
        </pc:picChg>
      </pc:sldChg>
      <pc:sldChg chg="modSp del mod">
        <pc:chgData name="Greens Technology" userId="e0fe6197c28cab4d" providerId="LiveId" clId="{82F9B19F-80DF-4D05-8DC2-5B5A4D97D6D4}" dt="2020-07-07T22:13:21.039" v="4924" actId="2696"/>
        <pc:sldMkLst>
          <pc:docMk/>
          <pc:sldMk cId="0" sldId="463"/>
        </pc:sldMkLst>
        <pc:spChg chg="mod">
          <ac:chgData name="Greens Technology" userId="e0fe6197c28cab4d" providerId="LiveId" clId="{82F9B19F-80DF-4D05-8DC2-5B5A4D97D6D4}" dt="2020-07-07T22:13:12.939" v="4923" actId="20577"/>
          <ac:spMkLst>
            <pc:docMk/>
            <pc:sldMk cId="0" sldId="463"/>
            <ac:spMk id="3" creationId="{00000000-0000-0000-0000-000000000000}"/>
          </ac:spMkLst>
        </pc:spChg>
      </pc:sldChg>
      <pc:sldChg chg="addSp delSp modSp mod">
        <pc:chgData name="Greens Technology" userId="e0fe6197c28cab4d" providerId="LiveId" clId="{82F9B19F-80DF-4D05-8DC2-5B5A4D97D6D4}" dt="2020-07-07T22:16:25.066" v="4932" actId="1076"/>
        <pc:sldMkLst>
          <pc:docMk/>
          <pc:sldMk cId="0" sldId="465"/>
        </pc:sldMkLst>
        <pc:spChg chg="mod">
          <ac:chgData name="Greens Technology" userId="e0fe6197c28cab4d" providerId="LiveId" clId="{82F9B19F-80DF-4D05-8DC2-5B5A4D97D6D4}" dt="2020-07-07T22:16:25.066" v="4932" actId="1076"/>
          <ac:spMkLst>
            <pc:docMk/>
            <pc:sldMk cId="0" sldId="465"/>
            <ac:spMk id="2" creationId="{00000000-0000-0000-0000-000000000000}"/>
          </ac:spMkLst>
        </pc:spChg>
        <pc:spChg chg="del mod">
          <ac:chgData name="Greens Technology" userId="e0fe6197c28cab4d" providerId="LiveId" clId="{82F9B19F-80DF-4D05-8DC2-5B5A4D97D6D4}" dt="2020-07-07T22:15:56.198" v="4927" actId="478"/>
          <ac:spMkLst>
            <pc:docMk/>
            <pc:sldMk cId="0" sldId="465"/>
            <ac:spMk id="3" creationId="{00000000-0000-0000-0000-000000000000}"/>
          </ac:spMkLst>
        </pc:spChg>
        <pc:spChg chg="add del mod">
          <ac:chgData name="Greens Technology" userId="e0fe6197c28cab4d" providerId="LiveId" clId="{82F9B19F-80DF-4D05-8DC2-5B5A4D97D6D4}" dt="2020-07-07T22:15:58.740" v="4928" actId="478"/>
          <ac:spMkLst>
            <pc:docMk/>
            <pc:sldMk cId="0" sldId="465"/>
            <ac:spMk id="5" creationId="{464AE691-36C6-42D9-8DFB-45BCA2D495D6}"/>
          </ac:spMkLst>
        </pc:spChg>
        <pc:picChg chg="add mod">
          <ac:chgData name="Greens Technology" userId="e0fe6197c28cab4d" providerId="LiveId" clId="{82F9B19F-80DF-4D05-8DC2-5B5A4D97D6D4}" dt="2020-07-07T22:16:15.941" v="4931" actId="1076"/>
          <ac:picMkLst>
            <pc:docMk/>
            <pc:sldMk cId="0" sldId="465"/>
            <ac:picMk id="19458" creationId="{0057E7EF-49E5-44BC-93BF-BB7EE6CF04D9}"/>
          </ac:picMkLst>
        </pc:picChg>
      </pc:sldChg>
      <pc:sldChg chg="addSp modSp mod">
        <pc:chgData name="Greens Technology" userId="e0fe6197c28cab4d" providerId="LiveId" clId="{82F9B19F-80DF-4D05-8DC2-5B5A4D97D6D4}" dt="2020-07-07T20:34:30.216" v="4221" actId="14100"/>
        <pc:sldMkLst>
          <pc:docMk/>
          <pc:sldMk cId="0" sldId="466"/>
        </pc:sldMkLst>
        <pc:spChg chg="mod">
          <ac:chgData name="Greens Technology" userId="e0fe6197c28cab4d" providerId="LiveId" clId="{82F9B19F-80DF-4D05-8DC2-5B5A4D97D6D4}" dt="2020-07-07T20:31:41.213" v="4213" actId="20577"/>
          <ac:spMkLst>
            <pc:docMk/>
            <pc:sldMk cId="0" sldId="466"/>
            <ac:spMk id="2" creationId="{00000000-0000-0000-0000-000000000000}"/>
          </ac:spMkLst>
        </pc:spChg>
        <pc:spChg chg="mod">
          <ac:chgData name="Greens Technology" userId="e0fe6197c28cab4d" providerId="LiveId" clId="{82F9B19F-80DF-4D05-8DC2-5B5A4D97D6D4}" dt="2020-07-07T20:32:50.173" v="4218" actId="20577"/>
          <ac:spMkLst>
            <pc:docMk/>
            <pc:sldMk cId="0" sldId="466"/>
            <ac:spMk id="3" creationId="{00000000-0000-0000-0000-000000000000}"/>
          </ac:spMkLst>
        </pc:spChg>
        <pc:picChg chg="add mod">
          <ac:chgData name="Greens Technology" userId="e0fe6197c28cab4d" providerId="LiveId" clId="{82F9B19F-80DF-4D05-8DC2-5B5A4D97D6D4}" dt="2020-07-07T20:34:30.216" v="4221" actId="14100"/>
          <ac:picMkLst>
            <pc:docMk/>
            <pc:sldMk cId="0" sldId="466"/>
            <ac:picMk id="4098" creationId="{F5A73026-8ACF-4190-8CDA-48A1A72AA70F}"/>
          </ac:picMkLst>
        </pc:picChg>
      </pc:sldChg>
      <pc:sldChg chg="modSp mod">
        <pc:chgData name="Greens Technology" userId="e0fe6197c28cab4d" providerId="LiveId" clId="{82F9B19F-80DF-4D05-8DC2-5B5A4D97D6D4}" dt="2020-07-07T19:53:05.248" v="3778" actId="20577"/>
        <pc:sldMkLst>
          <pc:docMk/>
          <pc:sldMk cId="0" sldId="467"/>
        </pc:sldMkLst>
        <pc:spChg chg="mod">
          <ac:chgData name="Greens Technology" userId="e0fe6197c28cab4d" providerId="LiveId" clId="{82F9B19F-80DF-4D05-8DC2-5B5A4D97D6D4}" dt="2020-07-07T19:53:05.248" v="3778" actId="20577"/>
          <ac:spMkLst>
            <pc:docMk/>
            <pc:sldMk cId="0" sldId="467"/>
            <ac:spMk id="2" creationId="{00000000-0000-0000-0000-000000000000}"/>
          </ac:spMkLst>
        </pc:spChg>
      </pc:sldChg>
      <pc:sldChg chg="modSp mod">
        <pc:chgData name="Greens Technology" userId="e0fe6197c28cab4d" providerId="LiveId" clId="{82F9B19F-80DF-4D05-8DC2-5B5A4D97D6D4}" dt="2020-07-07T19:54:08.756" v="3782" actId="1076"/>
        <pc:sldMkLst>
          <pc:docMk/>
          <pc:sldMk cId="0" sldId="468"/>
        </pc:sldMkLst>
        <pc:spChg chg="mod">
          <ac:chgData name="Greens Technology" userId="e0fe6197c28cab4d" providerId="LiveId" clId="{82F9B19F-80DF-4D05-8DC2-5B5A4D97D6D4}" dt="2020-07-07T19:54:08.756" v="3782" actId="1076"/>
          <ac:spMkLst>
            <pc:docMk/>
            <pc:sldMk cId="0" sldId="468"/>
            <ac:spMk id="3" creationId="{00000000-0000-0000-0000-000000000000}"/>
          </ac:spMkLst>
        </pc:spChg>
      </pc:sldChg>
      <pc:sldChg chg="addSp modSp mod">
        <pc:chgData name="Greens Technology" userId="e0fe6197c28cab4d" providerId="LiveId" clId="{82F9B19F-80DF-4D05-8DC2-5B5A4D97D6D4}" dt="2020-07-07T22:31:50.771" v="5701" actId="1076"/>
        <pc:sldMkLst>
          <pc:docMk/>
          <pc:sldMk cId="0" sldId="469"/>
        </pc:sldMkLst>
        <pc:spChg chg="mod">
          <ac:chgData name="Greens Technology" userId="e0fe6197c28cab4d" providerId="LiveId" clId="{82F9B19F-80DF-4D05-8DC2-5B5A4D97D6D4}" dt="2020-07-07T22:31:24.733" v="5700" actId="6549"/>
          <ac:spMkLst>
            <pc:docMk/>
            <pc:sldMk cId="0" sldId="469"/>
            <ac:spMk id="5" creationId="{00000000-0000-0000-0000-000000000000}"/>
          </ac:spMkLst>
        </pc:spChg>
        <pc:spChg chg="mod">
          <ac:chgData name="Greens Technology" userId="e0fe6197c28cab4d" providerId="LiveId" clId="{82F9B19F-80DF-4D05-8DC2-5B5A4D97D6D4}" dt="2020-07-07T22:31:07.800" v="5692" actId="27636"/>
          <ac:spMkLst>
            <pc:docMk/>
            <pc:sldMk cId="0" sldId="469"/>
            <ac:spMk id="7" creationId="{00000000-0000-0000-0000-000000000000}"/>
          </ac:spMkLst>
        </pc:spChg>
        <pc:picChg chg="add mod">
          <ac:chgData name="Greens Technology" userId="e0fe6197c28cab4d" providerId="LiveId" clId="{82F9B19F-80DF-4D05-8DC2-5B5A4D97D6D4}" dt="2020-07-07T22:31:50.771" v="5701" actId="1076"/>
          <ac:picMkLst>
            <pc:docMk/>
            <pc:sldMk cId="0" sldId="469"/>
            <ac:picMk id="22530" creationId="{17AFFB76-4678-42E8-AEC7-E2A3D1C548BB}"/>
          </ac:picMkLst>
        </pc:picChg>
      </pc:sldChg>
      <pc:sldChg chg="addSp delSp modSp mod">
        <pc:chgData name="Greens Technology" userId="e0fe6197c28cab4d" providerId="LiveId" clId="{82F9B19F-80DF-4D05-8DC2-5B5A4D97D6D4}" dt="2020-07-07T23:15:30.802" v="6010" actId="20577"/>
        <pc:sldMkLst>
          <pc:docMk/>
          <pc:sldMk cId="0" sldId="471"/>
        </pc:sldMkLst>
        <pc:spChg chg="mod">
          <ac:chgData name="Greens Technology" userId="e0fe6197c28cab4d" providerId="LiveId" clId="{82F9B19F-80DF-4D05-8DC2-5B5A4D97D6D4}" dt="2020-07-07T23:15:30.802" v="6010" actId="20577"/>
          <ac:spMkLst>
            <pc:docMk/>
            <pc:sldMk cId="0" sldId="471"/>
            <ac:spMk id="2" creationId="{00000000-0000-0000-0000-000000000000}"/>
          </ac:spMkLst>
        </pc:spChg>
        <pc:picChg chg="add del mod">
          <ac:chgData name="Greens Technology" userId="e0fe6197c28cab4d" providerId="LiveId" clId="{82F9B19F-80DF-4D05-8DC2-5B5A4D97D6D4}" dt="2020-07-07T23:13:56.255" v="5980" actId="21"/>
          <ac:picMkLst>
            <pc:docMk/>
            <pc:sldMk cId="0" sldId="471"/>
            <ac:picMk id="3" creationId="{69A1CEE3-68A7-44C2-8949-95259CD59B38}"/>
          </ac:picMkLst>
        </pc:picChg>
      </pc:sldChg>
      <pc:sldChg chg="addSp delSp modSp modAnim">
        <pc:chgData name="Greens Technology" userId="e0fe6197c28cab4d" providerId="LiveId" clId="{82F9B19F-80DF-4D05-8DC2-5B5A4D97D6D4}" dt="2020-07-08T00:51:38.792" v="6671" actId="478"/>
        <pc:sldMkLst>
          <pc:docMk/>
          <pc:sldMk cId="0" sldId="473"/>
        </pc:sldMkLst>
        <pc:spChg chg="add del mod">
          <ac:chgData name="Greens Technology" userId="e0fe6197c28cab4d" providerId="LiveId" clId="{82F9B19F-80DF-4D05-8DC2-5B5A4D97D6D4}" dt="2020-07-08T00:50:23.937" v="6668" actId="478"/>
          <ac:spMkLst>
            <pc:docMk/>
            <pc:sldMk cId="0" sldId="473"/>
            <ac:spMk id="3" creationId="{00000000-0000-0000-0000-000000000000}"/>
          </ac:spMkLst>
        </pc:spChg>
        <pc:spChg chg="add del mod">
          <ac:chgData name="Greens Technology" userId="e0fe6197c28cab4d" providerId="LiveId" clId="{82F9B19F-80DF-4D05-8DC2-5B5A4D97D6D4}" dt="2020-07-08T00:50:23.937" v="6668" actId="478"/>
          <ac:spMkLst>
            <pc:docMk/>
            <pc:sldMk cId="0" sldId="473"/>
            <ac:spMk id="4" creationId="{D368AE1F-9605-4708-9237-B3F3C18833DE}"/>
          </ac:spMkLst>
        </pc:spChg>
        <pc:picChg chg="add del">
          <ac:chgData name="Greens Technology" userId="e0fe6197c28cab4d" providerId="LiveId" clId="{82F9B19F-80DF-4D05-8DC2-5B5A4D97D6D4}" dt="2020-07-08T00:50:27.216" v="6669" actId="478"/>
          <ac:picMkLst>
            <pc:docMk/>
            <pc:sldMk cId="0" sldId="473"/>
            <ac:picMk id="37890" creationId="{D9BC1F17-D5B4-4B55-8EE1-99959F521DFB}"/>
          </ac:picMkLst>
        </pc:picChg>
        <pc:picChg chg="add del">
          <ac:chgData name="Greens Technology" userId="e0fe6197c28cab4d" providerId="LiveId" clId="{82F9B19F-80DF-4D05-8DC2-5B5A4D97D6D4}" dt="2020-07-08T00:51:38.792" v="6671" actId="478"/>
          <ac:picMkLst>
            <pc:docMk/>
            <pc:sldMk cId="0" sldId="473"/>
            <ac:picMk id="37892" creationId="{CF27A11E-41C8-4CDE-AA1A-00A38AE50F2A}"/>
          </ac:picMkLst>
        </pc:picChg>
      </pc:sldChg>
      <pc:sldChg chg="addSp modSp mod">
        <pc:chgData name="Greens Technology" userId="e0fe6197c28cab4d" providerId="LiveId" clId="{82F9B19F-80DF-4D05-8DC2-5B5A4D97D6D4}" dt="2020-06-22T22:41:43.252" v="2635" actId="207"/>
        <pc:sldMkLst>
          <pc:docMk/>
          <pc:sldMk cId="0" sldId="474"/>
        </pc:sldMkLst>
        <pc:spChg chg="mod">
          <ac:chgData name="Greens Technology" userId="e0fe6197c28cab4d" providerId="LiveId" clId="{82F9B19F-80DF-4D05-8DC2-5B5A4D97D6D4}" dt="2020-06-22T22:41:43.252" v="2635" actId="207"/>
          <ac:spMkLst>
            <pc:docMk/>
            <pc:sldMk cId="0" sldId="474"/>
            <ac:spMk id="2" creationId="{00000000-0000-0000-0000-000000000000}"/>
          </ac:spMkLst>
        </pc:spChg>
        <pc:picChg chg="add mod">
          <ac:chgData name="Greens Technology" userId="e0fe6197c28cab4d" providerId="LiveId" clId="{82F9B19F-80DF-4D05-8DC2-5B5A4D97D6D4}" dt="2020-06-22T22:38:36.923" v="2499" actId="1076"/>
          <ac:picMkLst>
            <pc:docMk/>
            <pc:sldMk cId="0" sldId="474"/>
            <ac:picMk id="3" creationId="{C286037D-1FE5-4A5C-9FF5-CD5B8F99FFB3}"/>
          </ac:picMkLst>
        </pc:picChg>
      </pc:sldChg>
      <pc:sldChg chg="addSp modSp mod">
        <pc:chgData name="Greens Technology" userId="e0fe6197c28cab4d" providerId="LiveId" clId="{82F9B19F-80DF-4D05-8DC2-5B5A4D97D6D4}" dt="2020-07-07T21:21:49.763" v="4593" actId="1076"/>
        <pc:sldMkLst>
          <pc:docMk/>
          <pc:sldMk cId="0" sldId="475"/>
        </pc:sldMkLst>
        <pc:picChg chg="add mod">
          <ac:chgData name="Greens Technology" userId="e0fe6197c28cab4d" providerId="LiveId" clId="{82F9B19F-80DF-4D05-8DC2-5B5A4D97D6D4}" dt="2020-07-07T21:21:45.638" v="4591" actId="1076"/>
          <ac:picMkLst>
            <pc:docMk/>
            <pc:sldMk cId="0" sldId="475"/>
            <ac:picMk id="3" creationId="{14BC1C4D-F12B-4470-A69E-BCD8D1B620AB}"/>
          </ac:picMkLst>
        </pc:picChg>
        <pc:picChg chg="mod">
          <ac:chgData name="Greens Technology" userId="e0fe6197c28cab4d" providerId="LiveId" clId="{82F9B19F-80DF-4D05-8DC2-5B5A4D97D6D4}" dt="2020-07-07T21:21:49.763" v="4593" actId="1076"/>
          <ac:picMkLst>
            <pc:docMk/>
            <pc:sldMk cId="0" sldId="475"/>
            <ac:picMk id="6" creationId="{00000000-0000-0000-0000-000000000000}"/>
          </ac:picMkLst>
        </pc:picChg>
      </pc:sldChg>
      <pc:sldChg chg="addSp delSp modSp mod">
        <pc:chgData name="Greens Technology" userId="e0fe6197c28cab4d" providerId="LiveId" clId="{82F9B19F-80DF-4D05-8DC2-5B5A4D97D6D4}" dt="2020-06-22T22:19:11.861" v="2399" actId="1076"/>
        <pc:sldMkLst>
          <pc:docMk/>
          <pc:sldMk cId="0" sldId="489"/>
        </pc:sldMkLst>
        <pc:spChg chg="mod">
          <ac:chgData name="Greens Technology" userId="e0fe6197c28cab4d" providerId="LiveId" clId="{82F9B19F-80DF-4D05-8DC2-5B5A4D97D6D4}" dt="2020-06-22T22:19:07.281" v="2398" actId="1076"/>
          <ac:spMkLst>
            <pc:docMk/>
            <pc:sldMk cId="0" sldId="489"/>
            <ac:spMk id="4" creationId="{00000000-0000-0000-0000-000000000000}"/>
          </ac:spMkLst>
        </pc:spChg>
        <pc:picChg chg="add mod">
          <ac:chgData name="Greens Technology" userId="e0fe6197c28cab4d" providerId="LiveId" clId="{82F9B19F-80DF-4D05-8DC2-5B5A4D97D6D4}" dt="2020-06-22T22:19:11.861" v="2399" actId="1076"/>
          <ac:picMkLst>
            <pc:docMk/>
            <pc:sldMk cId="0" sldId="489"/>
            <ac:picMk id="15362" creationId="{2DFF5E58-9C71-4524-82F6-CD79DC027A8A}"/>
          </ac:picMkLst>
        </pc:picChg>
        <pc:picChg chg="add del">
          <ac:chgData name="Greens Technology" userId="e0fe6197c28cab4d" providerId="LiveId" clId="{82F9B19F-80DF-4D05-8DC2-5B5A4D97D6D4}" dt="2020-06-22T22:18:51.986" v="2395" actId="21"/>
          <ac:picMkLst>
            <pc:docMk/>
            <pc:sldMk cId="0" sldId="489"/>
            <ac:picMk id="15364" creationId="{6BE771E1-8EBE-4FCF-816F-907E4C43C493}"/>
          </ac:picMkLst>
        </pc:picChg>
      </pc:sldChg>
      <pc:sldChg chg="addSp delSp modSp mod">
        <pc:chgData name="Greens Technology" userId="e0fe6197c28cab4d" providerId="LiveId" clId="{82F9B19F-80DF-4D05-8DC2-5B5A4D97D6D4}" dt="2020-07-07T21:07:52.624" v="4386" actId="1076"/>
        <pc:sldMkLst>
          <pc:docMk/>
          <pc:sldMk cId="0" sldId="490"/>
        </pc:sldMkLst>
        <pc:spChg chg="mod">
          <ac:chgData name="Greens Technology" userId="e0fe6197c28cab4d" providerId="LiveId" clId="{82F9B19F-80DF-4D05-8DC2-5B5A4D97D6D4}" dt="2020-07-07T21:05:38.242" v="4376" actId="20577"/>
          <ac:spMkLst>
            <pc:docMk/>
            <pc:sldMk cId="0" sldId="490"/>
            <ac:spMk id="8" creationId="{00000000-0000-0000-0000-000000000000}"/>
          </ac:spMkLst>
        </pc:spChg>
        <pc:picChg chg="add mod">
          <ac:chgData name="Greens Technology" userId="e0fe6197c28cab4d" providerId="LiveId" clId="{82F9B19F-80DF-4D05-8DC2-5B5A4D97D6D4}" dt="2020-07-07T21:07:48.524" v="4385" actId="1076"/>
          <ac:picMkLst>
            <pc:docMk/>
            <pc:sldMk cId="0" sldId="490"/>
            <ac:picMk id="3" creationId="{3B4AF276-4F6C-4152-B49E-35DEC8C93C8C}"/>
          </ac:picMkLst>
        </pc:picChg>
        <pc:picChg chg="add mod">
          <ac:chgData name="Greens Technology" userId="e0fe6197c28cab4d" providerId="LiveId" clId="{82F9B19F-80DF-4D05-8DC2-5B5A4D97D6D4}" dt="2020-07-07T21:07:52.624" v="4386" actId="1076"/>
          <ac:picMkLst>
            <pc:docMk/>
            <pc:sldMk cId="0" sldId="490"/>
            <ac:picMk id="5" creationId="{8AB67F51-76BC-4274-A21F-F67EAD129721}"/>
          </ac:picMkLst>
        </pc:picChg>
        <pc:picChg chg="add del mod">
          <ac:chgData name="Greens Technology" userId="e0fe6197c28cab4d" providerId="LiveId" clId="{82F9B19F-80DF-4D05-8DC2-5B5A4D97D6D4}" dt="2020-07-07T21:06:34.877" v="4378" actId="478"/>
          <ac:picMkLst>
            <pc:docMk/>
            <pc:sldMk cId="0" sldId="490"/>
            <ac:picMk id="8194" creationId="{DFBB7244-118C-4E57-98B6-B98E834DC4A8}"/>
          </ac:picMkLst>
        </pc:picChg>
      </pc:sldChg>
      <pc:sldChg chg="addSp modSp mod">
        <pc:chgData name="Greens Technology" userId="e0fe6197c28cab4d" providerId="LiveId" clId="{82F9B19F-80DF-4D05-8DC2-5B5A4D97D6D4}" dt="2020-07-07T21:08:47.966" v="4393" actId="115"/>
        <pc:sldMkLst>
          <pc:docMk/>
          <pc:sldMk cId="0" sldId="491"/>
        </pc:sldMkLst>
        <pc:spChg chg="mod">
          <ac:chgData name="Greens Technology" userId="e0fe6197c28cab4d" providerId="LiveId" clId="{82F9B19F-80DF-4D05-8DC2-5B5A4D97D6D4}" dt="2020-07-07T21:08:47.966" v="4393" actId="115"/>
          <ac:spMkLst>
            <pc:docMk/>
            <pc:sldMk cId="0" sldId="491"/>
            <ac:spMk id="3" creationId="{00000000-0000-0000-0000-000000000000}"/>
          </ac:spMkLst>
        </pc:spChg>
        <pc:picChg chg="add mod">
          <ac:chgData name="Greens Technology" userId="e0fe6197c28cab4d" providerId="LiveId" clId="{82F9B19F-80DF-4D05-8DC2-5B5A4D97D6D4}" dt="2020-07-07T21:08:29.728" v="4389" actId="1076"/>
          <ac:picMkLst>
            <pc:docMk/>
            <pc:sldMk cId="0" sldId="491"/>
            <ac:picMk id="9218" creationId="{9E4C9039-B217-4426-9FF5-679BC6F389A5}"/>
          </ac:picMkLst>
        </pc:picChg>
      </pc:sldChg>
      <pc:sldChg chg="addSp delSp modSp">
        <pc:chgData name="Greens Technology" userId="e0fe6197c28cab4d" providerId="LiveId" clId="{82F9B19F-80DF-4D05-8DC2-5B5A4D97D6D4}" dt="2020-07-07T21:01:06.234" v="4348" actId="21"/>
        <pc:sldMkLst>
          <pc:docMk/>
          <pc:sldMk cId="0" sldId="492"/>
        </pc:sldMkLst>
        <pc:picChg chg="add del mod">
          <ac:chgData name="Greens Technology" userId="e0fe6197c28cab4d" providerId="LiveId" clId="{82F9B19F-80DF-4D05-8DC2-5B5A4D97D6D4}" dt="2020-07-07T21:01:06.234" v="4348" actId="21"/>
          <ac:picMkLst>
            <pc:docMk/>
            <pc:sldMk cId="0" sldId="492"/>
            <ac:picMk id="7170" creationId="{58942F5A-17DD-4EBF-8315-0AE6E1516457}"/>
          </ac:picMkLst>
        </pc:picChg>
      </pc:sldChg>
      <pc:sldChg chg="addSp delSp modSp mod">
        <pc:chgData name="Greens Technology" userId="e0fe6197c28cab4d" providerId="LiveId" clId="{82F9B19F-80DF-4D05-8DC2-5B5A4D97D6D4}" dt="2020-07-07T21:19:40.116" v="4589" actId="1076"/>
        <pc:sldMkLst>
          <pc:docMk/>
          <pc:sldMk cId="0" sldId="493"/>
        </pc:sldMkLst>
        <pc:spChg chg="del">
          <ac:chgData name="Greens Technology" userId="e0fe6197c28cab4d" providerId="LiveId" clId="{82F9B19F-80DF-4D05-8DC2-5B5A4D97D6D4}" dt="2020-07-07T21:12:06.620" v="4399" actId="478"/>
          <ac:spMkLst>
            <pc:docMk/>
            <pc:sldMk cId="0" sldId="493"/>
            <ac:spMk id="3" creationId="{00000000-0000-0000-0000-000000000000}"/>
          </ac:spMkLst>
        </pc:spChg>
        <pc:spChg chg="add mod">
          <ac:chgData name="Greens Technology" userId="e0fe6197c28cab4d" providerId="LiveId" clId="{82F9B19F-80DF-4D05-8DC2-5B5A4D97D6D4}" dt="2020-07-07T21:19:32.837" v="4587" actId="1076"/>
          <ac:spMkLst>
            <pc:docMk/>
            <pc:sldMk cId="0" sldId="493"/>
            <ac:spMk id="5" creationId="{C5E5C559-B56E-43CF-A4AD-B90917105B4A}"/>
          </ac:spMkLst>
        </pc:spChg>
        <pc:spChg chg="add del mod">
          <ac:chgData name="Greens Technology" userId="e0fe6197c28cab4d" providerId="LiveId" clId="{82F9B19F-80DF-4D05-8DC2-5B5A4D97D6D4}" dt="2020-07-07T21:12:09.637" v="4400" actId="478"/>
          <ac:spMkLst>
            <pc:docMk/>
            <pc:sldMk cId="0" sldId="493"/>
            <ac:spMk id="6" creationId="{2014BB26-A36B-48F5-9DB3-5BC4C05603CE}"/>
          </ac:spMkLst>
        </pc:spChg>
        <pc:spChg chg="add mod">
          <ac:chgData name="Greens Technology" userId="e0fe6197c28cab4d" providerId="LiveId" clId="{82F9B19F-80DF-4D05-8DC2-5B5A4D97D6D4}" dt="2020-07-07T21:19:40.116" v="4589" actId="1076"/>
          <ac:spMkLst>
            <pc:docMk/>
            <pc:sldMk cId="0" sldId="493"/>
            <ac:spMk id="7" creationId="{C7430141-0E91-4C3B-90D7-5D95920CBD87}"/>
          </ac:spMkLst>
        </pc:spChg>
        <pc:picChg chg="add mod">
          <ac:chgData name="Greens Technology" userId="e0fe6197c28cab4d" providerId="LiveId" clId="{82F9B19F-80DF-4D05-8DC2-5B5A4D97D6D4}" dt="2020-07-07T21:19:34.980" v="4588" actId="1076"/>
          <ac:picMkLst>
            <pc:docMk/>
            <pc:sldMk cId="0" sldId="493"/>
            <ac:picMk id="10242" creationId="{71304196-3B05-4CEE-A8FD-B3EBF01D3748}"/>
          </ac:picMkLst>
        </pc:picChg>
      </pc:sldChg>
      <pc:sldChg chg="addSp delSp modSp mod">
        <pc:chgData name="Greens Technology" userId="e0fe6197c28cab4d" providerId="LiveId" clId="{82F9B19F-80DF-4D05-8DC2-5B5A4D97D6D4}" dt="2020-07-07T20:51:41.347" v="4337" actId="20577"/>
        <pc:sldMkLst>
          <pc:docMk/>
          <pc:sldMk cId="0" sldId="494"/>
        </pc:sldMkLst>
        <pc:spChg chg="mod">
          <ac:chgData name="Greens Technology" userId="e0fe6197c28cab4d" providerId="LiveId" clId="{82F9B19F-80DF-4D05-8DC2-5B5A4D97D6D4}" dt="2020-07-07T20:51:41.347" v="4337" actId="20577"/>
          <ac:spMkLst>
            <pc:docMk/>
            <pc:sldMk cId="0" sldId="494"/>
            <ac:spMk id="2" creationId="{00000000-0000-0000-0000-000000000000}"/>
          </ac:spMkLst>
        </pc:spChg>
        <pc:spChg chg="del mod">
          <ac:chgData name="Greens Technology" userId="e0fe6197c28cab4d" providerId="LiveId" clId="{82F9B19F-80DF-4D05-8DC2-5B5A4D97D6D4}" dt="2020-07-07T20:51:22.718" v="4329" actId="478"/>
          <ac:spMkLst>
            <pc:docMk/>
            <pc:sldMk cId="0" sldId="494"/>
            <ac:spMk id="5" creationId="{00000000-0000-0000-0000-000000000000}"/>
          </ac:spMkLst>
        </pc:spChg>
        <pc:picChg chg="add mod">
          <ac:chgData name="Greens Technology" userId="e0fe6197c28cab4d" providerId="LiveId" clId="{82F9B19F-80DF-4D05-8DC2-5B5A4D97D6D4}" dt="2020-07-07T20:51:37.859" v="4334" actId="1076"/>
          <ac:picMkLst>
            <pc:docMk/>
            <pc:sldMk cId="0" sldId="494"/>
            <ac:picMk id="3" creationId="{23302260-C7D2-4165-81C6-4F76068DEE82}"/>
          </ac:picMkLst>
        </pc:picChg>
      </pc:sldChg>
      <pc:sldChg chg="addSp delSp modSp mod">
        <pc:chgData name="Greens Technology" userId="e0fe6197c28cab4d" providerId="LiveId" clId="{82F9B19F-80DF-4D05-8DC2-5B5A4D97D6D4}" dt="2020-07-07T22:23:57.312" v="4993" actId="21"/>
        <pc:sldMkLst>
          <pc:docMk/>
          <pc:sldMk cId="0" sldId="504"/>
        </pc:sldMkLst>
        <pc:spChg chg="add del mod">
          <ac:chgData name="Greens Technology" userId="e0fe6197c28cab4d" providerId="LiveId" clId="{82F9B19F-80DF-4D05-8DC2-5B5A4D97D6D4}" dt="2020-07-07T22:23:57.312" v="4993" actId="21"/>
          <ac:spMkLst>
            <pc:docMk/>
            <pc:sldMk cId="0" sldId="504"/>
            <ac:spMk id="6" creationId="{E0D2546C-005D-49CE-AE8D-94535C72F0BF}"/>
          </ac:spMkLst>
        </pc:spChg>
      </pc:sldChg>
      <pc:sldChg chg="modSp mod">
        <pc:chgData name="Greens Technology" userId="e0fe6197c28cab4d" providerId="LiveId" clId="{82F9B19F-80DF-4D05-8DC2-5B5A4D97D6D4}" dt="2020-07-07T22:07:04.305" v="4895" actId="14100"/>
        <pc:sldMkLst>
          <pc:docMk/>
          <pc:sldMk cId="0" sldId="506"/>
        </pc:sldMkLst>
        <pc:spChg chg="mod">
          <ac:chgData name="Greens Technology" userId="e0fe6197c28cab4d" providerId="LiveId" clId="{82F9B19F-80DF-4D05-8DC2-5B5A4D97D6D4}" dt="2020-07-07T22:07:04.305" v="4895" actId="14100"/>
          <ac:spMkLst>
            <pc:docMk/>
            <pc:sldMk cId="0" sldId="506"/>
            <ac:spMk id="7" creationId="{00000000-0000-0000-0000-000000000000}"/>
          </ac:spMkLst>
        </pc:spChg>
      </pc:sldChg>
      <pc:sldChg chg="addSp delSp modSp mod">
        <pc:chgData name="Greens Technology" userId="e0fe6197c28cab4d" providerId="LiveId" clId="{82F9B19F-80DF-4D05-8DC2-5B5A4D97D6D4}" dt="2020-07-07T22:06:09.372" v="4888" actId="478"/>
        <pc:sldMkLst>
          <pc:docMk/>
          <pc:sldMk cId="0" sldId="509"/>
        </pc:sldMkLst>
        <pc:graphicFrameChg chg="mod modGraphic">
          <ac:chgData name="Greens Technology" userId="e0fe6197c28cab4d" providerId="LiveId" clId="{82F9B19F-80DF-4D05-8DC2-5B5A4D97D6D4}" dt="2020-07-07T22:03:21.112" v="4859" actId="122"/>
          <ac:graphicFrameMkLst>
            <pc:docMk/>
            <pc:sldMk cId="0" sldId="509"/>
            <ac:graphicFrameMk id="4" creationId="{00000000-0000-0000-0000-000000000000}"/>
          </ac:graphicFrameMkLst>
        </pc:graphicFrameChg>
        <pc:picChg chg="add del mod">
          <ac:chgData name="Greens Technology" userId="e0fe6197c28cab4d" providerId="LiveId" clId="{82F9B19F-80DF-4D05-8DC2-5B5A4D97D6D4}" dt="2020-07-07T22:00:18.545" v="4789" actId="478"/>
          <ac:picMkLst>
            <pc:docMk/>
            <pc:sldMk cId="0" sldId="509"/>
            <ac:picMk id="3" creationId="{BE5F6F4C-FE46-4287-9602-6D81EF5729B2}"/>
          </ac:picMkLst>
        </pc:picChg>
        <pc:picChg chg="add del mod">
          <ac:chgData name="Greens Technology" userId="e0fe6197c28cab4d" providerId="LiveId" clId="{82F9B19F-80DF-4D05-8DC2-5B5A4D97D6D4}" dt="2020-07-07T22:00:15.372" v="4787" actId="478"/>
          <ac:picMkLst>
            <pc:docMk/>
            <pc:sldMk cId="0" sldId="509"/>
            <ac:picMk id="6" creationId="{1A89C80C-01AD-4461-BC2B-B5655CD55B51}"/>
          </ac:picMkLst>
        </pc:picChg>
        <pc:picChg chg="add del mod">
          <ac:chgData name="Greens Technology" userId="e0fe6197c28cab4d" providerId="LiveId" clId="{82F9B19F-80DF-4D05-8DC2-5B5A4D97D6D4}" dt="2020-07-07T21:51:34.954" v="4770" actId="478"/>
          <ac:picMkLst>
            <pc:docMk/>
            <pc:sldMk cId="0" sldId="509"/>
            <ac:picMk id="7" creationId="{9B57A068-EE8D-4F99-BA4A-80E9CEDBDF92}"/>
          </ac:picMkLst>
        </pc:picChg>
        <pc:picChg chg="add del mod">
          <ac:chgData name="Greens Technology" userId="e0fe6197c28cab4d" providerId="LiveId" clId="{82F9B19F-80DF-4D05-8DC2-5B5A4D97D6D4}" dt="2020-07-07T22:06:06.308" v="4887" actId="478"/>
          <ac:picMkLst>
            <pc:docMk/>
            <pc:sldMk cId="0" sldId="509"/>
            <ac:picMk id="10" creationId="{B6A0A9ED-E33F-43D7-9C97-15EB1604909C}"/>
          </ac:picMkLst>
        </pc:picChg>
        <pc:picChg chg="add del mod">
          <ac:chgData name="Greens Technology" userId="e0fe6197c28cab4d" providerId="LiveId" clId="{82F9B19F-80DF-4D05-8DC2-5B5A4D97D6D4}" dt="2020-07-07T22:06:09.372" v="4888" actId="478"/>
          <ac:picMkLst>
            <pc:docMk/>
            <pc:sldMk cId="0" sldId="509"/>
            <ac:picMk id="12" creationId="{987A6C1E-274F-4795-B158-1B36F4590E3A}"/>
          </ac:picMkLst>
        </pc:picChg>
        <pc:picChg chg="add del mod">
          <ac:chgData name="Greens Technology" userId="e0fe6197c28cab4d" providerId="LiveId" clId="{82F9B19F-80DF-4D05-8DC2-5B5A4D97D6D4}" dt="2020-07-07T22:00:16.752" v="4788" actId="478"/>
          <ac:picMkLst>
            <pc:docMk/>
            <pc:sldMk cId="0" sldId="509"/>
            <ac:picMk id="17410" creationId="{BC9913A7-73F4-44DF-AD85-53B4499219F7}"/>
          </ac:picMkLst>
        </pc:picChg>
        <pc:picChg chg="add del mod">
          <ac:chgData name="Greens Technology" userId="e0fe6197c28cab4d" providerId="LiveId" clId="{82F9B19F-80DF-4D05-8DC2-5B5A4D97D6D4}" dt="2020-07-07T22:06:05.118" v="4886" actId="1076"/>
          <ac:picMkLst>
            <pc:docMk/>
            <pc:sldMk cId="0" sldId="509"/>
            <ac:picMk id="17412" creationId="{2A45D00F-B7E2-46BA-85DF-908BD395DC45}"/>
          </ac:picMkLst>
        </pc:picChg>
      </pc:sldChg>
      <pc:sldChg chg="addSp delSp modSp mod modAnim">
        <pc:chgData name="Greens Technology" userId="e0fe6197c28cab4d" providerId="LiveId" clId="{82F9B19F-80DF-4D05-8DC2-5B5A4D97D6D4}" dt="2020-06-22T20:08:58.181" v="1659" actId="478"/>
        <pc:sldMkLst>
          <pc:docMk/>
          <pc:sldMk cId="0" sldId="518"/>
        </pc:sldMkLst>
        <pc:spChg chg="del">
          <ac:chgData name="Greens Technology" userId="e0fe6197c28cab4d" providerId="LiveId" clId="{82F9B19F-80DF-4D05-8DC2-5B5A4D97D6D4}" dt="2020-06-22T20:08:56.313" v="1658" actId="478"/>
          <ac:spMkLst>
            <pc:docMk/>
            <pc:sldMk cId="0" sldId="518"/>
            <ac:spMk id="2" creationId="{00000000-0000-0000-0000-000000000000}"/>
          </ac:spMkLst>
        </pc:spChg>
        <pc:spChg chg="mod">
          <ac:chgData name="Greens Technology" userId="e0fe6197c28cab4d" providerId="LiveId" clId="{82F9B19F-80DF-4D05-8DC2-5B5A4D97D6D4}" dt="2020-06-22T19:57:03.687" v="1569" actId="20577"/>
          <ac:spMkLst>
            <pc:docMk/>
            <pc:sldMk cId="0" sldId="518"/>
            <ac:spMk id="3" creationId="{00000000-0000-0000-0000-000000000000}"/>
          </ac:spMkLst>
        </pc:spChg>
        <pc:spChg chg="add mod">
          <ac:chgData name="Greens Technology" userId="e0fe6197c28cab4d" providerId="LiveId" clId="{82F9B19F-80DF-4D05-8DC2-5B5A4D97D6D4}" dt="2020-06-22T20:08:50.352" v="1657" actId="20577"/>
          <ac:spMkLst>
            <pc:docMk/>
            <pc:sldMk cId="0" sldId="518"/>
            <ac:spMk id="4" creationId="{A484A0C6-83F3-4CC7-AF90-0F7BDCD0ADFD}"/>
          </ac:spMkLst>
        </pc:spChg>
        <pc:spChg chg="add del mod">
          <ac:chgData name="Greens Technology" userId="e0fe6197c28cab4d" providerId="LiveId" clId="{82F9B19F-80DF-4D05-8DC2-5B5A4D97D6D4}" dt="2020-06-22T20:08:58.181" v="1659" actId="478"/>
          <ac:spMkLst>
            <pc:docMk/>
            <pc:sldMk cId="0" sldId="518"/>
            <ac:spMk id="6" creationId="{4FB5EA09-483C-4AF5-9FB0-875FE2411078}"/>
          </ac:spMkLst>
        </pc:spChg>
      </pc:sldChg>
      <pc:sldChg chg="addSp delSp modSp mod">
        <pc:chgData name="Greens Technology" userId="e0fe6197c28cab4d" providerId="LiveId" clId="{82F9B19F-80DF-4D05-8DC2-5B5A4D97D6D4}" dt="2020-06-22T17:08:27.550" v="567" actId="21"/>
        <pc:sldMkLst>
          <pc:docMk/>
          <pc:sldMk cId="0" sldId="522"/>
        </pc:sldMkLst>
        <pc:spChg chg="add del mod">
          <ac:chgData name="Greens Technology" userId="e0fe6197c28cab4d" providerId="LiveId" clId="{82F9B19F-80DF-4D05-8DC2-5B5A4D97D6D4}" dt="2020-06-22T17:08:27.550" v="567" actId="21"/>
          <ac:spMkLst>
            <pc:docMk/>
            <pc:sldMk cId="0" sldId="522"/>
            <ac:spMk id="4" creationId="{A386BA03-0477-4D34-A72B-B11171BA1143}"/>
          </ac:spMkLst>
        </pc:spChg>
      </pc:sldChg>
      <pc:sldChg chg="addSp modSp mod">
        <pc:chgData name="Greens Technology" userId="e0fe6197c28cab4d" providerId="LiveId" clId="{82F9B19F-80DF-4D05-8DC2-5B5A4D97D6D4}" dt="2020-06-22T21:04:18.281" v="2009" actId="1076"/>
        <pc:sldMkLst>
          <pc:docMk/>
          <pc:sldMk cId="1092747652" sldId="537"/>
        </pc:sldMkLst>
        <pc:spChg chg="mod">
          <ac:chgData name="Greens Technology" userId="e0fe6197c28cab4d" providerId="LiveId" clId="{82F9B19F-80DF-4D05-8DC2-5B5A4D97D6D4}" dt="2020-06-22T21:04:18.281" v="2009" actId="1076"/>
          <ac:spMkLst>
            <pc:docMk/>
            <pc:sldMk cId="1092747652" sldId="537"/>
            <ac:spMk id="2" creationId="{81656234-7A86-4A72-BE83-DD08B9FB7B89}"/>
          </ac:spMkLst>
        </pc:spChg>
        <pc:spChg chg="add mod">
          <ac:chgData name="Greens Technology" userId="e0fe6197c28cab4d" providerId="LiveId" clId="{82F9B19F-80DF-4D05-8DC2-5B5A4D97D6D4}" dt="2020-06-22T17:05:01.536" v="525" actId="14100"/>
          <ac:spMkLst>
            <pc:docMk/>
            <pc:sldMk cId="1092747652" sldId="537"/>
            <ac:spMk id="4" creationId="{FD393B1E-B611-40AC-B8BD-4A2EBEEFFA89}"/>
          </ac:spMkLst>
        </pc:spChg>
        <pc:picChg chg="mod">
          <ac:chgData name="Greens Technology" userId="e0fe6197c28cab4d" providerId="LiveId" clId="{82F9B19F-80DF-4D05-8DC2-5B5A4D97D6D4}" dt="2020-06-22T17:05:15.991" v="528" actId="1076"/>
          <ac:picMkLst>
            <pc:docMk/>
            <pc:sldMk cId="1092747652" sldId="537"/>
            <ac:picMk id="6" creationId="{973A9042-C726-4804-A34F-2706DE2DDED9}"/>
          </ac:picMkLst>
        </pc:picChg>
      </pc:sldChg>
      <pc:sldChg chg="addSp delSp modSp mod">
        <pc:chgData name="Greens Technology" userId="e0fe6197c28cab4d" providerId="LiveId" clId="{82F9B19F-80DF-4D05-8DC2-5B5A4D97D6D4}" dt="2020-06-22T17:15:00.610" v="602" actId="1076"/>
        <pc:sldMkLst>
          <pc:docMk/>
          <pc:sldMk cId="3564522837" sldId="538"/>
        </pc:sldMkLst>
        <pc:spChg chg="mod">
          <ac:chgData name="Greens Technology" userId="e0fe6197c28cab4d" providerId="LiveId" clId="{82F9B19F-80DF-4D05-8DC2-5B5A4D97D6D4}" dt="2020-06-22T17:05:31.554" v="537" actId="207"/>
          <ac:spMkLst>
            <pc:docMk/>
            <pc:sldMk cId="3564522837" sldId="538"/>
            <ac:spMk id="2" creationId="{19901C5C-4DA4-4884-BEA8-3BF7A8C3DA08}"/>
          </ac:spMkLst>
        </pc:spChg>
        <pc:spChg chg="add del mod">
          <ac:chgData name="Greens Technology" userId="e0fe6197c28cab4d" providerId="LiveId" clId="{82F9B19F-80DF-4D05-8DC2-5B5A4D97D6D4}" dt="2020-06-22T17:10:11.311" v="585" actId="478"/>
          <ac:spMkLst>
            <pc:docMk/>
            <pc:sldMk cId="3564522837" sldId="538"/>
            <ac:spMk id="4" creationId="{564222B9-B329-4B57-9C50-18B5729EC6D4}"/>
          </ac:spMkLst>
        </pc:spChg>
        <pc:spChg chg="add mod">
          <ac:chgData name="Greens Technology" userId="e0fe6197c28cab4d" providerId="LiveId" clId="{82F9B19F-80DF-4D05-8DC2-5B5A4D97D6D4}" dt="2020-06-22T17:11:41.779" v="593" actId="1076"/>
          <ac:spMkLst>
            <pc:docMk/>
            <pc:sldMk cId="3564522837" sldId="538"/>
            <ac:spMk id="7" creationId="{AC71BAC8-602F-4D92-9A54-A516B605010F}"/>
          </ac:spMkLst>
        </pc:spChg>
        <pc:picChg chg="add mod">
          <ac:chgData name="Greens Technology" userId="e0fe6197c28cab4d" providerId="LiveId" clId="{82F9B19F-80DF-4D05-8DC2-5B5A4D97D6D4}" dt="2020-06-22T17:09:49.916" v="580" actId="14100"/>
          <ac:picMkLst>
            <pc:docMk/>
            <pc:sldMk cId="3564522837" sldId="538"/>
            <ac:picMk id="3" creationId="{670D0C59-2CAE-4A6B-825B-C8D6F8170FB9}"/>
          </ac:picMkLst>
        </pc:picChg>
        <pc:picChg chg="add mod">
          <ac:chgData name="Greens Technology" userId="e0fe6197c28cab4d" providerId="LiveId" clId="{82F9B19F-80DF-4D05-8DC2-5B5A4D97D6D4}" dt="2020-06-22T17:12:10.118" v="597" actId="1076"/>
          <ac:picMkLst>
            <pc:docMk/>
            <pc:sldMk cId="3564522837" sldId="538"/>
            <ac:picMk id="5" creationId="{E03266ED-75D0-42EA-B553-01C28F0FEDCF}"/>
          </ac:picMkLst>
        </pc:picChg>
        <pc:picChg chg="mod">
          <ac:chgData name="Greens Technology" userId="e0fe6197c28cab4d" providerId="LiveId" clId="{82F9B19F-80DF-4D05-8DC2-5B5A4D97D6D4}" dt="2020-06-22T17:09:51.826" v="581" actId="1076"/>
          <ac:picMkLst>
            <pc:docMk/>
            <pc:sldMk cId="3564522837" sldId="538"/>
            <ac:picMk id="6" creationId="{303CAC69-F4AF-46DE-828C-781477F675B7}"/>
          </ac:picMkLst>
        </pc:picChg>
        <pc:picChg chg="add mod">
          <ac:chgData name="Greens Technology" userId="e0fe6197c28cab4d" providerId="LiveId" clId="{82F9B19F-80DF-4D05-8DC2-5B5A4D97D6D4}" dt="2020-06-22T17:11:34.796" v="592" actId="14100"/>
          <ac:picMkLst>
            <pc:docMk/>
            <pc:sldMk cId="3564522837" sldId="538"/>
            <ac:picMk id="8" creationId="{C9BA8B2A-C630-4569-9127-6AF301AB80CB}"/>
          </ac:picMkLst>
        </pc:picChg>
        <pc:picChg chg="add mod">
          <ac:chgData name="Greens Technology" userId="e0fe6197c28cab4d" providerId="LiveId" clId="{82F9B19F-80DF-4D05-8DC2-5B5A4D97D6D4}" dt="2020-06-22T17:15:00.610" v="602" actId="1076"/>
          <ac:picMkLst>
            <pc:docMk/>
            <pc:sldMk cId="3564522837" sldId="538"/>
            <ac:picMk id="9" creationId="{9C8F6896-1F52-4773-B943-48CD7931923C}"/>
          </ac:picMkLst>
        </pc:picChg>
      </pc:sldChg>
      <pc:sldChg chg="addSp delSp modSp">
        <pc:chgData name="Greens Technology" userId="e0fe6197c28cab4d" providerId="LiveId" clId="{82F9B19F-80DF-4D05-8DC2-5B5A4D97D6D4}" dt="2020-06-22T20:49:06.157" v="1955" actId="21"/>
        <pc:sldMkLst>
          <pc:docMk/>
          <pc:sldMk cId="1506712961" sldId="545"/>
        </pc:sldMkLst>
        <pc:picChg chg="add del mod">
          <ac:chgData name="Greens Technology" userId="e0fe6197c28cab4d" providerId="LiveId" clId="{82F9B19F-80DF-4D05-8DC2-5B5A4D97D6D4}" dt="2020-06-22T20:49:06.157" v="1955" actId="21"/>
          <ac:picMkLst>
            <pc:docMk/>
            <pc:sldMk cId="1506712961" sldId="545"/>
            <ac:picMk id="6146" creationId="{D3639058-95F1-4FCC-A225-7C2A46F5E6AB}"/>
          </ac:picMkLst>
        </pc:picChg>
        <pc:picChg chg="add mod">
          <ac:chgData name="Greens Technology" userId="e0fe6197c28cab4d" providerId="LiveId" clId="{82F9B19F-80DF-4D05-8DC2-5B5A4D97D6D4}" dt="2020-06-22T20:48:57.952" v="1953" actId="1076"/>
          <ac:picMkLst>
            <pc:docMk/>
            <pc:sldMk cId="1506712961" sldId="545"/>
            <ac:picMk id="6148" creationId="{141740BC-C60B-4969-B6F4-E05962CA2990}"/>
          </ac:picMkLst>
        </pc:picChg>
      </pc:sldChg>
      <pc:sldChg chg="modSp mod">
        <pc:chgData name="Greens Technology" userId="e0fe6197c28cab4d" providerId="LiveId" clId="{82F9B19F-80DF-4D05-8DC2-5B5A4D97D6D4}" dt="2020-06-22T22:36:33.282" v="2497" actId="115"/>
        <pc:sldMkLst>
          <pc:docMk/>
          <pc:sldMk cId="1690142146" sldId="550"/>
        </pc:sldMkLst>
        <pc:spChg chg="mod">
          <ac:chgData name="Greens Technology" userId="e0fe6197c28cab4d" providerId="LiveId" clId="{82F9B19F-80DF-4D05-8DC2-5B5A4D97D6D4}" dt="2020-06-22T22:36:33.282" v="2497" actId="115"/>
          <ac:spMkLst>
            <pc:docMk/>
            <pc:sldMk cId="1690142146" sldId="550"/>
            <ac:spMk id="2" creationId="{B61EC6A3-E9AD-4564-B593-964A16E97A80}"/>
          </ac:spMkLst>
        </pc:spChg>
        <pc:spChg chg="mod">
          <ac:chgData name="Greens Technology" userId="e0fe6197c28cab4d" providerId="LiveId" clId="{82F9B19F-80DF-4D05-8DC2-5B5A4D97D6D4}" dt="2020-06-22T07:16:47.467" v="285" actId="113"/>
          <ac:spMkLst>
            <pc:docMk/>
            <pc:sldMk cId="1690142146" sldId="550"/>
            <ac:spMk id="6" creationId="{F9CB617D-7CA0-4DAC-B49A-D73E2D5FCC2B}"/>
          </ac:spMkLst>
        </pc:spChg>
      </pc:sldChg>
      <pc:sldChg chg="add del">
        <pc:chgData name="Greens Technology" userId="e0fe6197c28cab4d" providerId="LiveId" clId="{82F9B19F-80DF-4D05-8DC2-5B5A4D97D6D4}" dt="2020-06-22T19:58:30.623" v="1571" actId="2696"/>
        <pc:sldMkLst>
          <pc:docMk/>
          <pc:sldMk cId="2228760783" sldId="552"/>
        </pc:sldMkLst>
      </pc:sldChg>
      <pc:sldChg chg="modSp mod">
        <pc:chgData name="Greens Technology" userId="e0fe6197c28cab4d" providerId="LiveId" clId="{82F9B19F-80DF-4D05-8DC2-5B5A4D97D6D4}" dt="2020-06-22T14:05:15.501" v="479" actId="20577"/>
        <pc:sldMkLst>
          <pc:docMk/>
          <pc:sldMk cId="3791810685" sldId="559"/>
        </pc:sldMkLst>
        <pc:spChg chg="mod">
          <ac:chgData name="Greens Technology" userId="e0fe6197c28cab4d" providerId="LiveId" clId="{82F9B19F-80DF-4D05-8DC2-5B5A4D97D6D4}" dt="2020-06-22T14:05:15.501" v="479" actId="20577"/>
          <ac:spMkLst>
            <pc:docMk/>
            <pc:sldMk cId="3791810685" sldId="559"/>
            <ac:spMk id="3" creationId="{AAD238D8-0C04-483F-AAF6-A16695880BB5}"/>
          </ac:spMkLst>
        </pc:spChg>
      </pc:sldChg>
      <pc:sldChg chg="addSp delSp modSp new mod">
        <pc:chgData name="Greens Technology" userId="e0fe6197c28cab4d" providerId="LiveId" clId="{82F9B19F-80DF-4D05-8DC2-5B5A4D97D6D4}" dt="2020-06-22T14:29:19.293" v="521" actId="1076"/>
        <pc:sldMkLst>
          <pc:docMk/>
          <pc:sldMk cId="4264821102" sldId="561"/>
        </pc:sldMkLst>
        <pc:spChg chg="mod">
          <ac:chgData name="Greens Technology" userId="e0fe6197c28cab4d" providerId="LiveId" clId="{82F9B19F-80DF-4D05-8DC2-5B5A4D97D6D4}" dt="2020-06-22T14:29:19.293" v="521" actId="1076"/>
          <ac:spMkLst>
            <pc:docMk/>
            <pc:sldMk cId="4264821102" sldId="561"/>
            <ac:spMk id="2" creationId="{02BDE617-2FE9-48AC-9AF1-15965FCBFA7D}"/>
          </ac:spMkLst>
        </pc:spChg>
        <pc:spChg chg="del">
          <ac:chgData name="Greens Technology" userId="e0fe6197c28cab4d" providerId="LiveId" clId="{82F9B19F-80DF-4D05-8DC2-5B5A4D97D6D4}" dt="2020-06-22T14:23:16.104" v="490"/>
          <ac:spMkLst>
            <pc:docMk/>
            <pc:sldMk cId="4264821102" sldId="561"/>
            <ac:spMk id="3" creationId="{B7B82004-9357-4188-9E44-D2F1F6FE1ADD}"/>
          </ac:spMkLst>
        </pc:spChg>
        <pc:picChg chg="add mod">
          <ac:chgData name="Greens Technology" userId="e0fe6197c28cab4d" providerId="LiveId" clId="{82F9B19F-80DF-4D05-8DC2-5B5A4D97D6D4}" dt="2020-06-22T14:23:16.104" v="490"/>
          <ac:picMkLst>
            <pc:docMk/>
            <pc:sldMk cId="4264821102" sldId="561"/>
            <ac:picMk id="4" creationId="{357E78A6-5464-4063-8D4A-2C69E4A08EBB}"/>
          </ac:picMkLst>
        </pc:picChg>
      </pc:sldChg>
      <pc:sldChg chg="addSp modSp new del">
        <pc:chgData name="Greens Technology" userId="e0fe6197c28cab4d" providerId="LiveId" clId="{82F9B19F-80DF-4D05-8DC2-5B5A4D97D6D4}" dt="2020-06-22T19:49:34.460" v="1317" actId="2696"/>
        <pc:sldMkLst>
          <pc:docMk/>
          <pc:sldMk cId="791050132" sldId="562"/>
        </pc:sldMkLst>
        <pc:spChg chg="add mod">
          <ac:chgData name="Greens Technology" userId="e0fe6197c28cab4d" providerId="LiveId" clId="{82F9B19F-80DF-4D05-8DC2-5B5A4D97D6D4}" dt="2020-06-22T19:38:22.852" v="915"/>
          <ac:spMkLst>
            <pc:docMk/>
            <pc:sldMk cId="791050132" sldId="562"/>
            <ac:spMk id="4" creationId="{0A0B8255-DDC8-4406-9C57-0A04F30BC658}"/>
          </ac:spMkLst>
        </pc:spChg>
        <pc:spChg chg="add mod">
          <ac:chgData name="Greens Technology" userId="e0fe6197c28cab4d" providerId="LiveId" clId="{82F9B19F-80DF-4D05-8DC2-5B5A4D97D6D4}" dt="2020-06-22T19:38:56.400" v="917" actId="571"/>
          <ac:spMkLst>
            <pc:docMk/>
            <pc:sldMk cId="791050132" sldId="562"/>
            <ac:spMk id="5" creationId="{72C79736-F7A3-4890-8FE2-8FFFE68F5CE7}"/>
          </ac:spMkLst>
        </pc:spChg>
      </pc:sldChg>
      <pc:sldChg chg="addSp delSp modSp add mod setBg addAnim delAnim modAnim">
        <pc:chgData name="Greens Technology" userId="e0fe6197c28cab4d" providerId="LiveId" clId="{82F9B19F-80DF-4D05-8DC2-5B5A4D97D6D4}" dt="2020-06-22T20:07:40.833" v="1627" actId="20577"/>
        <pc:sldMkLst>
          <pc:docMk/>
          <pc:sldMk cId="1028890418" sldId="563"/>
        </pc:sldMkLst>
        <pc:spChg chg="del">
          <ac:chgData name="Greens Technology" userId="e0fe6197c28cab4d" providerId="LiveId" clId="{82F9B19F-80DF-4D05-8DC2-5B5A4D97D6D4}" dt="2020-06-22T20:07:35.568" v="1624" actId="478"/>
          <ac:spMkLst>
            <pc:docMk/>
            <pc:sldMk cId="1028890418" sldId="563"/>
            <ac:spMk id="2" creationId="{00000000-0000-0000-0000-000000000000}"/>
          </ac:spMkLst>
        </pc:spChg>
        <pc:spChg chg="add del mod">
          <ac:chgData name="Greens Technology" userId="e0fe6197c28cab4d" providerId="LiveId" clId="{82F9B19F-80DF-4D05-8DC2-5B5A4D97D6D4}" dt="2020-06-22T19:49:10.598" v="1316" actId="27636"/>
          <ac:spMkLst>
            <pc:docMk/>
            <pc:sldMk cId="1028890418" sldId="563"/>
            <ac:spMk id="3" creationId="{00000000-0000-0000-0000-000000000000}"/>
          </ac:spMkLst>
        </pc:spChg>
        <pc:spChg chg="add del mod">
          <ac:chgData name="Greens Technology" userId="e0fe6197c28cab4d" providerId="LiveId" clId="{82F9B19F-80DF-4D05-8DC2-5B5A4D97D6D4}" dt="2020-06-22T19:39:14.383" v="921"/>
          <ac:spMkLst>
            <pc:docMk/>
            <pc:sldMk cId="1028890418" sldId="563"/>
            <ac:spMk id="4" creationId="{3F13A736-28EA-4268-B56C-902D3C0C8819}"/>
          </ac:spMkLst>
        </pc:spChg>
        <pc:spChg chg="add del mod">
          <ac:chgData name="Greens Technology" userId="e0fe6197c28cab4d" providerId="LiveId" clId="{82F9B19F-80DF-4D05-8DC2-5B5A4D97D6D4}" dt="2020-06-22T19:39:12.508" v="920" actId="478"/>
          <ac:spMkLst>
            <pc:docMk/>
            <pc:sldMk cId="1028890418" sldId="563"/>
            <ac:spMk id="6" creationId="{A0F1638D-6052-4DCA-A4CA-BD0450501C0D}"/>
          </ac:spMkLst>
        </pc:spChg>
        <pc:spChg chg="add mod">
          <ac:chgData name="Greens Technology" userId="e0fe6197c28cab4d" providerId="LiveId" clId="{82F9B19F-80DF-4D05-8DC2-5B5A4D97D6D4}" dt="2020-06-22T20:07:40.833" v="1627" actId="20577"/>
          <ac:spMkLst>
            <pc:docMk/>
            <pc:sldMk cId="1028890418" sldId="563"/>
            <ac:spMk id="7" creationId="{D85F3956-6ED2-48FF-9742-B2505AA48330}"/>
          </ac:spMkLst>
        </pc:spChg>
        <pc:spChg chg="add del mod">
          <ac:chgData name="Greens Technology" userId="e0fe6197c28cab4d" providerId="LiveId" clId="{82F9B19F-80DF-4D05-8DC2-5B5A4D97D6D4}" dt="2020-06-22T20:07:37.662" v="1625" actId="478"/>
          <ac:spMkLst>
            <pc:docMk/>
            <pc:sldMk cId="1028890418" sldId="563"/>
            <ac:spMk id="9" creationId="{D9328CD6-D43C-43CE-89E3-EE0E47A0221A}"/>
          </ac:spMkLst>
        </pc:spChg>
      </pc:sldChg>
      <pc:sldChg chg="addSp delSp modSp new mod">
        <pc:chgData name="Greens Technology" userId="e0fe6197c28cab4d" providerId="LiveId" clId="{82F9B19F-80DF-4D05-8DC2-5B5A4D97D6D4}" dt="2020-06-22T20:05:10.996" v="1604" actId="1076"/>
        <pc:sldMkLst>
          <pc:docMk/>
          <pc:sldMk cId="989749259" sldId="564"/>
        </pc:sldMkLst>
        <pc:spChg chg="mod">
          <ac:chgData name="Greens Technology" userId="e0fe6197c28cab4d" providerId="LiveId" clId="{82F9B19F-80DF-4D05-8DC2-5B5A4D97D6D4}" dt="2020-06-22T20:03:47.534" v="1602" actId="403"/>
          <ac:spMkLst>
            <pc:docMk/>
            <pc:sldMk cId="989749259" sldId="564"/>
            <ac:spMk id="2" creationId="{E545D620-A489-4E4B-84A8-AC46592BD840}"/>
          </ac:spMkLst>
        </pc:spChg>
        <pc:spChg chg="del">
          <ac:chgData name="Greens Technology" userId="e0fe6197c28cab4d" providerId="LiveId" clId="{82F9B19F-80DF-4D05-8DC2-5B5A4D97D6D4}" dt="2020-06-22T20:00:23.409" v="1573" actId="478"/>
          <ac:spMkLst>
            <pc:docMk/>
            <pc:sldMk cId="989749259" sldId="564"/>
            <ac:spMk id="3" creationId="{3F9706A2-C3DD-4597-BD3C-944DD214FE01}"/>
          </ac:spMkLst>
        </pc:spChg>
        <pc:spChg chg="del">
          <ac:chgData name="Greens Technology" userId="e0fe6197c28cab4d" providerId="LiveId" clId="{82F9B19F-80DF-4D05-8DC2-5B5A4D97D6D4}" dt="2020-06-22T20:00:26.498" v="1574" actId="478"/>
          <ac:spMkLst>
            <pc:docMk/>
            <pc:sldMk cId="989749259" sldId="564"/>
            <ac:spMk id="4" creationId="{F99A647F-D6F9-4BCB-AE87-538B12155063}"/>
          </ac:spMkLst>
        </pc:spChg>
        <pc:picChg chg="add mod">
          <ac:chgData name="Greens Technology" userId="e0fe6197c28cab4d" providerId="LiveId" clId="{82F9B19F-80DF-4D05-8DC2-5B5A4D97D6D4}" dt="2020-06-22T20:05:01.003" v="1603" actId="1076"/>
          <ac:picMkLst>
            <pc:docMk/>
            <pc:sldMk cId="989749259" sldId="564"/>
            <ac:picMk id="1026" creationId="{DE5F5598-8FE6-42AD-AC66-1BA7BA2B4B42}"/>
          </ac:picMkLst>
        </pc:picChg>
        <pc:picChg chg="add mod">
          <ac:chgData name="Greens Technology" userId="e0fe6197c28cab4d" providerId="LiveId" clId="{82F9B19F-80DF-4D05-8DC2-5B5A4D97D6D4}" dt="2020-06-22T20:05:10.996" v="1604" actId="1076"/>
          <ac:picMkLst>
            <pc:docMk/>
            <pc:sldMk cId="989749259" sldId="564"/>
            <ac:picMk id="1028" creationId="{5E1C75A4-9C31-4F7F-AEC9-55C6D66A9061}"/>
          </ac:picMkLst>
        </pc:picChg>
      </pc:sldChg>
      <pc:sldChg chg="modSp add del mod modAnim">
        <pc:chgData name="Greens Technology" userId="e0fe6197c28cab4d" providerId="LiveId" clId="{82F9B19F-80DF-4D05-8DC2-5B5A4D97D6D4}" dt="2020-06-22T19:50:30.981" v="1319" actId="2696"/>
        <pc:sldMkLst>
          <pc:docMk/>
          <pc:sldMk cId="3489747511" sldId="564"/>
        </pc:sldMkLst>
        <pc:spChg chg="mod">
          <ac:chgData name="Greens Technology" userId="e0fe6197c28cab4d" providerId="LiveId" clId="{82F9B19F-80DF-4D05-8DC2-5B5A4D97D6D4}" dt="2020-06-22T19:50:27.412" v="1318" actId="21"/>
          <ac:spMkLst>
            <pc:docMk/>
            <pc:sldMk cId="3489747511" sldId="564"/>
            <ac:spMk id="3" creationId="{00000000-0000-0000-0000-000000000000}"/>
          </ac:spMkLst>
        </pc:spChg>
      </pc:sldChg>
      <pc:sldChg chg="addSp delSp modSp new mod">
        <pc:chgData name="Greens Technology" userId="e0fe6197c28cab4d" providerId="LiveId" clId="{82F9B19F-80DF-4D05-8DC2-5B5A4D97D6D4}" dt="2020-06-22T20:58:06.468" v="2007" actId="1076"/>
        <pc:sldMkLst>
          <pc:docMk/>
          <pc:sldMk cId="1786753599" sldId="565"/>
        </pc:sldMkLst>
        <pc:spChg chg="del">
          <ac:chgData name="Greens Technology" userId="e0fe6197c28cab4d" providerId="LiveId" clId="{82F9B19F-80DF-4D05-8DC2-5B5A4D97D6D4}" dt="2020-06-22T20:17:43.862" v="1686"/>
          <ac:spMkLst>
            <pc:docMk/>
            <pc:sldMk cId="1786753599" sldId="565"/>
            <ac:spMk id="2" creationId="{118A0C6B-DA93-42BE-AB88-9FCA63C3469F}"/>
          </ac:spMkLst>
        </pc:spChg>
        <pc:spChg chg="del">
          <ac:chgData name="Greens Technology" userId="e0fe6197c28cab4d" providerId="LiveId" clId="{82F9B19F-80DF-4D05-8DC2-5B5A4D97D6D4}" dt="2020-06-22T20:17:14.907" v="1680"/>
          <ac:spMkLst>
            <pc:docMk/>
            <pc:sldMk cId="1786753599" sldId="565"/>
            <ac:spMk id="3" creationId="{E592C850-4C03-4BE0-9F05-CBE80229CFBF}"/>
          </ac:spMkLst>
        </pc:spChg>
        <pc:spChg chg="add del mod">
          <ac:chgData name="Greens Technology" userId="e0fe6197c28cab4d" providerId="LiveId" clId="{82F9B19F-80DF-4D05-8DC2-5B5A4D97D6D4}" dt="2020-06-22T20:52:10.733" v="1983" actId="478"/>
          <ac:spMkLst>
            <pc:docMk/>
            <pc:sldMk cId="1786753599" sldId="565"/>
            <ac:spMk id="6" creationId="{5574FAEE-4C81-4DA5-AB0E-B18D07F03869}"/>
          </ac:spMkLst>
        </pc:spChg>
        <pc:spChg chg="add mod">
          <ac:chgData name="Greens Technology" userId="e0fe6197c28cab4d" providerId="LiveId" clId="{82F9B19F-80DF-4D05-8DC2-5B5A4D97D6D4}" dt="2020-06-22T20:57:58.188" v="2006" actId="1076"/>
          <ac:spMkLst>
            <pc:docMk/>
            <pc:sldMk cId="1786753599" sldId="565"/>
            <ac:spMk id="7" creationId="{5152F0B7-165C-45B1-BFD8-8D4EE81CEB29}"/>
          </ac:spMkLst>
        </pc:spChg>
        <pc:picChg chg="add mod">
          <ac:chgData name="Greens Technology" userId="e0fe6197c28cab4d" providerId="LiveId" clId="{82F9B19F-80DF-4D05-8DC2-5B5A4D97D6D4}" dt="2020-06-22T20:57:32.282" v="2000" actId="1076"/>
          <ac:picMkLst>
            <pc:docMk/>
            <pc:sldMk cId="1786753599" sldId="565"/>
            <ac:picMk id="4" creationId="{5D63929A-18D2-408A-BFE4-107270DB0726}"/>
          </ac:picMkLst>
        </pc:picChg>
        <pc:picChg chg="add del mod">
          <ac:chgData name="Greens Technology" userId="e0fe6197c28cab4d" providerId="LiveId" clId="{82F9B19F-80DF-4D05-8DC2-5B5A4D97D6D4}" dt="2020-06-22T20:17:30.294" v="1684" actId="21"/>
          <ac:picMkLst>
            <pc:docMk/>
            <pc:sldMk cId="1786753599" sldId="565"/>
            <ac:picMk id="5" creationId="{7ABB1EDF-65C0-46A4-A826-A1C18BBA2EF4}"/>
          </ac:picMkLst>
        </pc:picChg>
        <pc:picChg chg="add del mod">
          <ac:chgData name="Greens Technology" userId="e0fe6197c28cab4d" providerId="LiveId" clId="{82F9B19F-80DF-4D05-8DC2-5B5A4D97D6D4}" dt="2020-06-22T20:57:46.158" v="2002" actId="478"/>
          <ac:picMkLst>
            <pc:docMk/>
            <pc:sldMk cId="1786753599" sldId="565"/>
            <ac:picMk id="10" creationId="{3E20D90B-A874-449E-9983-B4A2C2B80CE8}"/>
          </ac:picMkLst>
        </pc:picChg>
        <pc:picChg chg="add mod">
          <ac:chgData name="Greens Technology" userId="e0fe6197c28cab4d" providerId="LiveId" clId="{82F9B19F-80DF-4D05-8DC2-5B5A4D97D6D4}" dt="2020-06-22T20:58:06.468" v="2007" actId="1076"/>
          <ac:picMkLst>
            <pc:docMk/>
            <pc:sldMk cId="1786753599" sldId="565"/>
            <ac:picMk id="4098" creationId="{8813F696-284B-4DD3-BF8E-653A4054F218}"/>
          </ac:picMkLst>
        </pc:picChg>
        <pc:picChg chg="add mod">
          <ac:chgData name="Greens Technology" userId="e0fe6197c28cab4d" providerId="LiveId" clId="{82F9B19F-80DF-4D05-8DC2-5B5A4D97D6D4}" dt="2020-06-22T20:56:40.532" v="1993" actId="1076"/>
          <ac:picMkLst>
            <pc:docMk/>
            <pc:sldMk cId="1786753599" sldId="565"/>
            <ac:picMk id="4100" creationId="{EA6BFFBF-CB04-4EFA-AC23-017515E6B778}"/>
          </ac:picMkLst>
        </pc:picChg>
      </pc:sldChg>
      <pc:sldChg chg="addSp delSp modSp new mod">
        <pc:chgData name="Greens Technology" userId="e0fe6197c28cab4d" providerId="LiveId" clId="{82F9B19F-80DF-4D05-8DC2-5B5A4D97D6D4}" dt="2020-06-22T20:44:30.033" v="1938" actId="1076"/>
        <pc:sldMkLst>
          <pc:docMk/>
          <pc:sldMk cId="3435848366" sldId="566"/>
        </pc:sldMkLst>
        <pc:spChg chg="del">
          <ac:chgData name="Greens Technology" userId="e0fe6197c28cab4d" providerId="LiveId" clId="{82F9B19F-80DF-4D05-8DC2-5B5A4D97D6D4}" dt="2020-06-22T20:19:22.813" v="1690" actId="478"/>
          <ac:spMkLst>
            <pc:docMk/>
            <pc:sldMk cId="3435848366" sldId="566"/>
            <ac:spMk id="2" creationId="{E5DA2372-4C92-485E-B305-B091A594F4E8}"/>
          </ac:spMkLst>
        </pc:spChg>
        <pc:spChg chg="del">
          <ac:chgData name="Greens Technology" userId="e0fe6197c28cab4d" providerId="LiveId" clId="{82F9B19F-80DF-4D05-8DC2-5B5A4D97D6D4}" dt="2020-06-22T20:19:19.646" v="1689" actId="478"/>
          <ac:spMkLst>
            <pc:docMk/>
            <pc:sldMk cId="3435848366" sldId="566"/>
            <ac:spMk id="3" creationId="{0A17BBAE-C983-4462-84BB-9F39B5473976}"/>
          </ac:spMkLst>
        </pc:spChg>
        <pc:spChg chg="add mod">
          <ac:chgData name="Greens Technology" userId="e0fe6197c28cab4d" providerId="LiveId" clId="{82F9B19F-80DF-4D05-8DC2-5B5A4D97D6D4}" dt="2020-06-22T20:20:14.935" v="1697" actId="1076"/>
          <ac:spMkLst>
            <pc:docMk/>
            <pc:sldMk cId="3435848366" sldId="566"/>
            <ac:spMk id="5" creationId="{A6C003D9-240C-482B-8F39-40E24CB8F97D}"/>
          </ac:spMkLst>
        </pc:spChg>
        <pc:picChg chg="add mod">
          <ac:chgData name="Greens Technology" userId="e0fe6197c28cab4d" providerId="LiveId" clId="{82F9B19F-80DF-4D05-8DC2-5B5A4D97D6D4}" dt="2020-06-22T20:42:33.142" v="1924" actId="14100"/>
          <ac:picMkLst>
            <pc:docMk/>
            <pc:sldMk cId="3435848366" sldId="566"/>
            <ac:picMk id="4" creationId="{01299CD1-F7C7-4633-AA03-A0D3898F8F0D}"/>
          </ac:picMkLst>
        </pc:picChg>
        <pc:picChg chg="add mod">
          <ac:chgData name="Greens Technology" userId="e0fe6197c28cab4d" providerId="LiveId" clId="{82F9B19F-80DF-4D05-8DC2-5B5A4D97D6D4}" dt="2020-06-22T20:42:54.207" v="1930" actId="14100"/>
          <ac:picMkLst>
            <pc:docMk/>
            <pc:sldMk cId="3435848366" sldId="566"/>
            <ac:picMk id="6" creationId="{5D8EADDC-16C0-431E-97A5-F7C71C6D16F4}"/>
          </ac:picMkLst>
        </pc:picChg>
        <pc:picChg chg="add mod">
          <ac:chgData name="Greens Technology" userId="e0fe6197c28cab4d" providerId="LiveId" clId="{82F9B19F-80DF-4D05-8DC2-5B5A4D97D6D4}" dt="2020-06-22T20:19:46.263" v="1695" actId="14100"/>
          <ac:picMkLst>
            <pc:docMk/>
            <pc:sldMk cId="3435848366" sldId="566"/>
            <ac:picMk id="3074" creationId="{79514EF8-CACF-48C3-A2D5-6335109C7C2D}"/>
          </ac:picMkLst>
        </pc:picChg>
        <pc:picChg chg="add mod">
          <ac:chgData name="Greens Technology" userId="e0fe6197c28cab4d" providerId="LiveId" clId="{82F9B19F-80DF-4D05-8DC2-5B5A4D97D6D4}" dt="2020-06-22T20:44:30.033" v="1938" actId="1076"/>
          <ac:picMkLst>
            <pc:docMk/>
            <pc:sldMk cId="3435848366" sldId="566"/>
            <ac:picMk id="3076" creationId="{9076A65D-704C-43A9-8215-B0182339EAD6}"/>
          </ac:picMkLst>
        </pc:picChg>
      </pc:sldChg>
      <pc:sldChg chg="addSp delSp modSp new mod">
        <pc:chgData name="Greens Technology" userId="e0fe6197c28cab4d" providerId="LiveId" clId="{82F9B19F-80DF-4D05-8DC2-5B5A4D97D6D4}" dt="2020-06-22T22:33:19.047" v="2432" actId="1038"/>
        <pc:sldMkLst>
          <pc:docMk/>
          <pc:sldMk cId="3802077203" sldId="567"/>
        </pc:sldMkLst>
        <pc:spChg chg="del">
          <ac:chgData name="Greens Technology" userId="e0fe6197c28cab4d" providerId="LiveId" clId="{82F9B19F-80DF-4D05-8DC2-5B5A4D97D6D4}" dt="2020-06-22T20:32:46.196" v="1701" actId="478"/>
          <ac:spMkLst>
            <pc:docMk/>
            <pc:sldMk cId="3802077203" sldId="567"/>
            <ac:spMk id="2" creationId="{AFE80CF9-E9E0-4298-8803-3B8228A8872D}"/>
          </ac:spMkLst>
        </pc:spChg>
        <pc:spChg chg="add del mod">
          <ac:chgData name="Greens Technology" userId="e0fe6197c28cab4d" providerId="LiveId" clId="{82F9B19F-80DF-4D05-8DC2-5B5A4D97D6D4}" dt="2020-06-22T22:33:19.047" v="2432" actId="1038"/>
          <ac:spMkLst>
            <pc:docMk/>
            <pc:sldMk cId="3802077203" sldId="567"/>
            <ac:spMk id="3" creationId="{8A7DAFFD-843F-4981-BF55-5D79FB4A4A0C}"/>
          </ac:spMkLst>
        </pc:spChg>
        <pc:spChg chg="add del mod">
          <ac:chgData name="Greens Technology" userId="e0fe6197c28cab4d" providerId="LiveId" clId="{82F9B19F-80DF-4D05-8DC2-5B5A4D97D6D4}" dt="2020-06-22T20:38:27.958" v="1876" actId="478"/>
          <ac:spMkLst>
            <pc:docMk/>
            <pc:sldMk cId="3802077203" sldId="567"/>
            <ac:spMk id="4" creationId="{FD52ED42-1CC8-462F-BB68-94410E62D9B9}"/>
          </ac:spMkLst>
        </pc:spChg>
        <pc:spChg chg="add mod">
          <ac:chgData name="Greens Technology" userId="e0fe6197c28cab4d" providerId="LiveId" clId="{82F9B19F-80DF-4D05-8DC2-5B5A4D97D6D4}" dt="2020-06-22T20:39:09.340" v="1910" actId="14100"/>
          <ac:spMkLst>
            <pc:docMk/>
            <pc:sldMk cId="3802077203" sldId="567"/>
            <ac:spMk id="6" creationId="{0FEE2DDC-0BE7-4F58-BE6D-228743F2BA3A}"/>
          </ac:spMkLst>
        </pc:spChg>
        <pc:picChg chg="add mod">
          <ac:chgData name="Greens Technology" userId="e0fe6197c28cab4d" providerId="LiveId" clId="{82F9B19F-80DF-4D05-8DC2-5B5A4D97D6D4}" dt="2020-06-22T20:33:33.616" v="1707" actId="14100"/>
          <ac:picMkLst>
            <pc:docMk/>
            <pc:sldMk cId="3802077203" sldId="567"/>
            <ac:picMk id="5122" creationId="{64905D83-0B4C-449D-A688-C1BC5604FCA9}"/>
          </ac:picMkLst>
        </pc:picChg>
      </pc:sldChg>
      <pc:sldChg chg="addSp delSp modSp new mod">
        <pc:chgData name="Greens Technology" userId="e0fe6197c28cab4d" providerId="LiveId" clId="{82F9B19F-80DF-4D05-8DC2-5B5A4D97D6D4}" dt="2020-06-22T21:35:40.205" v="2214" actId="1076"/>
        <pc:sldMkLst>
          <pc:docMk/>
          <pc:sldMk cId="2653744903" sldId="568"/>
        </pc:sldMkLst>
        <pc:spChg chg="del">
          <ac:chgData name="Greens Technology" userId="e0fe6197c28cab4d" providerId="LiveId" clId="{82F9B19F-80DF-4D05-8DC2-5B5A4D97D6D4}" dt="2020-06-22T21:34:55.984" v="2203"/>
          <ac:spMkLst>
            <pc:docMk/>
            <pc:sldMk cId="2653744903" sldId="568"/>
            <ac:spMk id="2" creationId="{30AED53B-0630-4E90-8441-B8F028CA146D}"/>
          </ac:spMkLst>
        </pc:spChg>
        <pc:spChg chg="del">
          <ac:chgData name="Greens Technology" userId="e0fe6197c28cab4d" providerId="LiveId" clId="{82F9B19F-80DF-4D05-8DC2-5B5A4D97D6D4}" dt="2020-06-22T21:34:20.361" v="2195"/>
          <ac:spMkLst>
            <pc:docMk/>
            <pc:sldMk cId="2653744903" sldId="568"/>
            <ac:spMk id="3" creationId="{22C7E9FF-460A-4694-A050-6A673CC72D0B}"/>
          </ac:spMkLst>
        </pc:spChg>
        <pc:spChg chg="add mod">
          <ac:chgData name="Greens Technology" userId="e0fe6197c28cab4d" providerId="LiveId" clId="{82F9B19F-80DF-4D05-8DC2-5B5A4D97D6D4}" dt="2020-06-22T21:34:05.126" v="2194"/>
          <ac:spMkLst>
            <pc:docMk/>
            <pc:sldMk cId="2653744903" sldId="568"/>
            <ac:spMk id="4" creationId="{1C99A475-D688-48C8-A2D6-CF249F0497CF}"/>
          </ac:spMkLst>
        </pc:spChg>
        <pc:spChg chg="add mod">
          <ac:chgData name="Greens Technology" userId="e0fe6197c28cab4d" providerId="LiveId" clId="{82F9B19F-80DF-4D05-8DC2-5B5A4D97D6D4}" dt="2020-06-22T21:35:31.935" v="2212" actId="14100"/>
          <ac:spMkLst>
            <pc:docMk/>
            <pc:sldMk cId="2653744903" sldId="568"/>
            <ac:spMk id="6" creationId="{1B83A38F-783F-4CB0-92A5-96C5659DF50D}"/>
          </ac:spMkLst>
        </pc:spChg>
        <pc:picChg chg="add mod">
          <ac:chgData name="Greens Technology" userId="e0fe6197c28cab4d" providerId="LiveId" clId="{82F9B19F-80DF-4D05-8DC2-5B5A4D97D6D4}" dt="2020-06-22T21:35:40.205" v="2214" actId="1076"/>
          <ac:picMkLst>
            <pc:docMk/>
            <pc:sldMk cId="2653744903" sldId="568"/>
            <ac:picMk id="12290" creationId="{BCDA30D5-2591-49D1-ADCF-278FEE7F7A8B}"/>
          </ac:picMkLst>
        </pc:picChg>
      </pc:sldChg>
      <pc:sldChg chg="addSp modSp new">
        <pc:chgData name="Greens Technology" userId="e0fe6197c28cab4d" providerId="LiveId" clId="{82F9B19F-80DF-4D05-8DC2-5B5A4D97D6D4}" dt="2020-06-22T22:22:14.871" v="2405" actId="14100"/>
        <pc:sldMkLst>
          <pc:docMk/>
          <pc:sldMk cId="363557699" sldId="569"/>
        </pc:sldMkLst>
        <pc:picChg chg="add mod">
          <ac:chgData name="Greens Technology" userId="e0fe6197c28cab4d" providerId="LiveId" clId="{82F9B19F-80DF-4D05-8DC2-5B5A4D97D6D4}" dt="2020-06-22T22:22:14.871" v="2405" actId="14100"/>
          <ac:picMkLst>
            <pc:docMk/>
            <pc:sldMk cId="363557699" sldId="569"/>
            <ac:picMk id="3" creationId="{0E0FCEED-330C-421B-9618-B3589D3C1502}"/>
          </ac:picMkLst>
        </pc:picChg>
      </pc:sldChg>
      <pc:sldChg chg="addSp modSp new mod">
        <pc:chgData name="Greens Technology" userId="e0fe6197c28cab4d" providerId="LiveId" clId="{82F9B19F-80DF-4D05-8DC2-5B5A4D97D6D4}" dt="2020-07-08T00:45:39.448" v="6650" actId="20577"/>
        <pc:sldMkLst>
          <pc:docMk/>
          <pc:sldMk cId="3209869600" sldId="570"/>
        </pc:sldMkLst>
        <pc:spChg chg="mod">
          <ac:chgData name="Greens Technology" userId="e0fe6197c28cab4d" providerId="LiveId" clId="{82F9B19F-80DF-4D05-8DC2-5B5A4D97D6D4}" dt="2020-07-08T00:45:39.448" v="6650" actId="20577"/>
          <ac:spMkLst>
            <pc:docMk/>
            <pc:sldMk cId="3209869600" sldId="570"/>
            <ac:spMk id="2" creationId="{D6538305-3904-495F-A7FA-8B4D50E3196F}"/>
          </ac:spMkLst>
        </pc:spChg>
        <pc:picChg chg="add mod">
          <ac:chgData name="Greens Technology" userId="e0fe6197c28cab4d" providerId="LiveId" clId="{82F9B19F-80DF-4D05-8DC2-5B5A4D97D6D4}" dt="2020-06-22T22:22:45.142" v="2410" actId="14100"/>
          <ac:picMkLst>
            <pc:docMk/>
            <pc:sldMk cId="3209869600" sldId="570"/>
            <ac:picMk id="16386" creationId="{94C28760-AA9D-4EA1-90F3-7468255D7C63}"/>
          </ac:picMkLst>
        </pc:picChg>
      </pc:sldChg>
      <pc:sldChg chg="modSp new mod">
        <pc:chgData name="Greens Technology" userId="e0fe6197c28cab4d" providerId="LiveId" clId="{82F9B19F-80DF-4D05-8DC2-5B5A4D97D6D4}" dt="2020-06-22T23:49:25.298" v="3111" actId="14100"/>
        <pc:sldMkLst>
          <pc:docMk/>
          <pc:sldMk cId="2241516619" sldId="571"/>
        </pc:sldMkLst>
        <pc:spChg chg="mod">
          <ac:chgData name="Greens Technology" userId="e0fe6197c28cab4d" providerId="LiveId" clId="{82F9B19F-80DF-4D05-8DC2-5B5A4D97D6D4}" dt="2020-06-22T22:41:19.235" v="2634" actId="1076"/>
          <ac:spMkLst>
            <pc:docMk/>
            <pc:sldMk cId="2241516619" sldId="571"/>
            <ac:spMk id="2" creationId="{F119AF23-2D80-47D0-B6EA-F596ECC58703}"/>
          </ac:spMkLst>
        </pc:spChg>
        <pc:spChg chg="mod">
          <ac:chgData name="Greens Technology" userId="e0fe6197c28cab4d" providerId="LiveId" clId="{82F9B19F-80DF-4D05-8DC2-5B5A4D97D6D4}" dt="2020-06-22T23:49:25.298" v="3111" actId="14100"/>
          <ac:spMkLst>
            <pc:docMk/>
            <pc:sldMk cId="2241516619" sldId="571"/>
            <ac:spMk id="3" creationId="{EF280540-7AF7-4B0B-A97A-92A5E3D6F982}"/>
          </ac:spMkLst>
        </pc:spChg>
      </pc:sldChg>
      <pc:sldChg chg="addSp delSp modSp new del mod">
        <pc:chgData name="Greens Technology" userId="e0fe6197c28cab4d" providerId="LiveId" clId="{82F9B19F-80DF-4D05-8DC2-5B5A4D97D6D4}" dt="2020-06-25T06:11:21.962" v="3308" actId="2696"/>
        <pc:sldMkLst>
          <pc:docMk/>
          <pc:sldMk cId="3997432257" sldId="572"/>
        </pc:sldMkLst>
        <pc:spChg chg="del">
          <ac:chgData name="Greens Technology" userId="e0fe6197c28cab4d" providerId="LiveId" clId="{82F9B19F-80DF-4D05-8DC2-5B5A4D97D6D4}" dt="2020-06-24T08:14:00.924" v="3180" actId="478"/>
          <ac:spMkLst>
            <pc:docMk/>
            <pc:sldMk cId="3997432257" sldId="572"/>
            <ac:spMk id="2" creationId="{2B3FF86E-07D3-4133-9EA7-F611B60B9AD2}"/>
          </ac:spMkLst>
        </pc:spChg>
        <pc:picChg chg="add mod">
          <ac:chgData name="Greens Technology" userId="e0fe6197c28cab4d" providerId="LiveId" clId="{82F9B19F-80DF-4D05-8DC2-5B5A4D97D6D4}" dt="2020-06-24T08:13:57.022" v="3179"/>
          <ac:picMkLst>
            <pc:docMk/>
            <pc:sldMk cId="3997432257" sldId="572"/>
            <ac:picMk id="3" creationId="{518FB932-00E5-4F61-AE75-CEABDC9A645E}"/>
          </ac:picMkLst>
        </pc:picChg>
        <pc:picChg chg="add mod">
          <ac:chgData name="Greens Technology" userId="e0fe6197c28cab4d" providerId="LiveId" clId="{82F9B19F-80DF-4D05-8DC2-5B5A4D97D6D4}" dt="2020-06-24T08:14:23.111" v="3183" actId="14100"/>
          <ac:picMkLst>
            <pc:docMk/>
            <pc:sldMk cId="3997432257" sldId="572"/>
            <ac:picMk id="4" creationId="{CE60F525-7F9E-4709-A1D5-0E9087F48E90}"/>
          </ac:picMkLst>
        </pc:picChg>
        <pc:picChg chg="add mod">
          <ac:chgData name="Greens Technology" userId="e0fe6197c28cab4d" providerId="LiveId" clId="{82F9B19F-80DF-4D05-8DC2-5B5A4D97D6D4}" dt="2020-06-24T08:14:45.366" v="3186" actId="14100"/>
          <ac:picMkLst>
            <pc:docMk/>
            <pc:sldMk cId="3997432257" sldId="572"/>
            <ac:picMk id="5" creationId="{F1074EBB-FCF4-4F32-85DF-C49C68400B7D}"/>
          </ac:picMkLst>
        </pc:picChg>
        <pc:picChg chg="add mod">
          <ac:chgData name="Greens Technology" userId="e0fe6197c28cab4d" providerId="LiveId" clId="{82F9B19F-80DF-4D05-8DC2-5B5A4D97D6D4}" dt="2020-06-24T08:14:59.437" v="3189" actId="14100"/>
          <ac:picMkLst>
            <pc:docMk/>
            <pc:sldMk cId="3997432257" sldId="572"/>
            <ac:picMk id="6" creationId="{C75F2277-ECDB-4500-951D-46C68EB4304E}"/>
          </ac:picMkLst>
        </pc:picChg>
      </pc:sldChg>
      <pc:sldChg chg="addSp delSp modSp new mod">
        <pc:chgData name="Greens Technology" userId="e0fe6197c28cab4d" providerId="LiveId" clId="{82F9B19F-80DF-4D05-8DC2-5B5A4D97D6D4}" dt="2020-06-24T23:14:24.751" v="3307" actId="115"/>
        <pc:sldMkLst>
          <pc:docMk/>
          <pc:sldMk cId="2468030905" sldId="573"/>
        </pc:sldMkLst>
        <pc:spChg chg="mod">
          <ac:chgData name="Greens Technology" userId="e0fe6197c28cab4d" providerId="LiveId" clId="{82F9B19F-80DF-4D05-8DC2-5B5A4D97D6D4}" dt="2020-06-24T23:12:33.665" v="3279" actId="14100"/>
          <ac:spMkLst>
            <pc:docMk/>
            <pc:sldMk cId="2468030905" sldId="573"/>
            <ac:spMk id="2" creationId="{72742FA5-549F-40B7-A30D-F8924B0B7437}"/>
          </ac:spMkLst>
        </pc:spChg>
        <pc:spChg chg="del">
          <ac:chgData name="Greens Technology" userId="e0fe6197c28cab4d" providerId="LiveId" clId="{82F9B19F-80DF-4D05-8DC2-5B5A4D97D6D4}" dt="2020-06-24T23:03:56.877" v="3228"/>
          <ac:spMkLst>
            <pc:docMk/>
            <pc:sldMk cId="2468030905" sldId="573"/>
            <ac:spMk id="3" creationId="{CE2536AE-E37A-407D-881D-0E6AFF1D9064}"/>
          </ac:spMkLst>
        </pc:spChg>
        <pc:spChg chg="add mod">
          <ac:chgData name="Greens Technology" userId="e0fe6197c28cab4d" providerId="LiveId" clId="{82F9B19F-80DF-4D05-8DC2-5B5A4D97D6D4}" dt="2020-06-24T23:14:24.751" v="3307" actId="115"/>
          <ac:spMkLst>
            <pc:docMk/>
            <pc:sldMk cId="2468030905" sldId="573"/>
            <ac:spMk id="5" creationId="{CA6D52A1-F3F2-4454-B004-679B4740C9DA}"/>
          </ac:spMkLst>
        </pc:spChg>
        <pc:picChg chg="add mod">
          <ac:chgData name="Greens Technology" userId="e0fe6197c28cab4d" providerId="LiveId" clId="{82F9B19F-80DF-4D05-8DC2-5B5A4D97D6D4}" dt="2020-06-24T23:13:57.712" v="3304" actId="1076"/>
          <ac:picMkLst>
            <pc:docMk/>
            <pc:sldMk cId="2468030905" sldId="573"/>
            <ac:picMk id="1026" creationId="{ED35C7D1-63FD-45C4-A08F-107F13D7E8AB}"/>
          </ac:picMkLst>
        </pc:picChg>
      </pc:sldChg>
      <pc:sldChg chg="addSp delSp modSp new mod">
        <pc:chgData name="Greens Technology" userId="e0fe6197c28cab4d" providerId="LiveId" clId="{82F9B19F-80DF-4D05-8DC2-5B5A4D97D6D4}" dt="2020-07-06T04:35:22.592" v="3326" actId="14100"/>
        <pc:sldMkLst>
          <pc:docMk/>
          <pc:sldMk cId="74067350" sldId="574"/>
        </pc:sldMkLst>
        <pc:spChg chg="del">
          <ac:chgData name="Greens Technology" userId="e0fe6197c28cab4d" providerId="LiveId" clId="{82F9B19F-80DF-4D05-8DC2-5B5A4D97D6D4}" dt="2020-07-06T04:31:37.341" v="3313" actId="478"/>
          <ac:spMkLst>
            <pc:docMk/>
            <pc:sldMk cId="74067350" sldId="574"/>
            <ac:spMk id="2" creationId="{740B543D-EEF9-439D-83DD-F26E3F8FC860}"/>
          </ac:spMkLst>
        </pc:spChg>
        <pc:spChg chg="del">
          <ac:chgData name="Greens Technology" userId="e0fe6197c28cab4d" providerId="LiveId" clId="{82F9B19F-80DF-4D05-8DC2-5B5A4D97D6D4}" dt="2020-07-06T04:31:19.076" v="3310"/>
          <ac:spMkLst>
            <pc:docMk/>
            <pc:sldMk cId="74067350" sldId="574"/>
            <ac:spMk id="3" creationId="{0F1E0C95-628B-4870-9057-377FEF530E10}"/>
          </ac:spMkLst>
        </pc:spChg>
        <pc:picChg chg="add mod">
          <ac:chgData name="Greens Technology" userId="e0fe6197c28cab4d" providerId="LiveId" clId="{82F9B19F-80DF-4D05-8DC2-5B5A4D97D6D4}" dt="2020-07-06T04:35:22.592" v="3326" actId="14100"/>
          <ac:picMkLst>
            <pc:docMk/>
            <pc:sldMk cId="74067350" sldId="574"/>
            <ac:picMk id="1026" creationId="{04292C60-FC74-4EB8-A9D4-0C5DC63F58E4}"/>
          </ac:picMkLst>
        </pc:picChg>
      </pc:sldChg>
      <pc:sldChg chg="addSp delSp modSp new mod">
        <pc:chgData name="Greens Technology" userId="e0fe6197c28cab4d" providerId="LiveId" clId="{82F9B19F-80DF-4D05-8DC2-5B5A4D97D6D4}" dt="2020-07-06T19:15:50.585" v="3336" actId="1076"/>
        <pc:sldMkLst>
          <pc:docMk/>
          <pc:sldMk cId="3490380667" sldId="575"/>
        </pc:sldMkLst>
        <pc:spChg chg="mod">
          <ac:chgData name="Greens Technology" userId="e0fe6197c28cab4d" providerId="LiveId" clId="{82F9B19F-80DF-4D05-8DC2-5B5A4D97D6D4}" dt="2020-07-06T19:15:50.585" v="3336" actId="1076"/>
          <ac:spMkLst>
            <pc:docMk/>
            <pc:sldMk cId="3490380667" sldId="575"/>
            <ac:spMk id="2" creationId="{3A379DA8-1854-4C3F-9987-9246EF5C54F2}"/>
          </ac:spMkLst>
        </pc:spChg>
        <pc:spChg chg="del">
          <ac:chgData name="Greens Technology" userId="e0fe6197c28cab4d" providerId="LiveId" clId="{82F9B19F-80DF-4D05-8DC2-5B5A4D97D6D4}" dt="2020-07-06T19:12:32.192" v="3328"/>
          <ac:spMkLst>
            <pc:docMk/>
            <pc:sldMk cId="3490380667" sldId="575"/>
            <ac:spMk id="3" creationId="{EC65325B-A567-41F5-8335-F9F2122F7653}"/>
          </ac:spMkLst>
        </pc:spChg>
        <pc:picChg chg="add mod">
          <ac:chgData name="Greens Technology" userId="e0fe6197c28cab4d" providerId="LiveId" clId="{82F9B19F-80DF-4D05-8DC2-5B5A4D97D6D4}" dt="2020-07-06T19:14:23.338" v="3335" actId="14100"/>
          <ac:picMkLst>
            <pc:docMk/>
            <pc:sldMk cId="3490380667" sldId="575"/>
            <ac:picMk id="1026" creationId="{84561C21-3A61-4B0F-AAC1-6E9869739BCF}"/>
          </ac:picMkLst>
        </pc:picChg>
      </pc:sldChg>
      <pc:sldChg chg="modSp new mod">
        <pc:chgData name="Greens Technology" userId="e0fe6197c28cab4d" providerId="LiveId" clId="{82F9B19F-80DF-4D05-8DC2-5B5A4D97D6D4}" dt="2020-07-07T19:49:02.373" v="3757" actId="20577"/>
        <pc:sldMkLst>
          <pc:docMk/>
          <pc:sldMk cId="2260217766" sldId="576"/>
        </pc:sldMkLst>
        <pc:spChg chg="mod">
          <ac:chgData name="Greens Technology" userId="e0fe6197c28cab4d" providerId="LiveId" clId="{82F9B19F-80DF-4D05-8DC2-5B5A4D97D6D4}" dt="2020-07-07T19:48:19.810" v="3734" actId="207"/>
          <ac:spMkLst>
            <pc:docMk/>
            <pc:sldMk cId="2260217766" sldId="576"/>
            <ac:spMk id="2" creationId="{093E1211-AE5D-4F2E-9DE7-8FC7D6F86CA8}"/>
          </ac:spMkLst>
        </pc:spChg>
        <pc:spChg chg="mod">
          <ac:chgData name="Greens Technology" userId="e0fe6197c28cab4d" providerId="LiveId" clId="{82F9B19F-80DF-4D05-8DC2-5B5A4D97D6D4}" dt="2020-07-07T19:49:02.373" v="3757" actId="20577"/>
          <ac:spMkLst>
            <pc:docMk/>
            <pc:sldMk cId="2260217766" sldId="576"/>
            <ac:spMk id="3" creationId="{1584714E-ACDD-4CA5-A436-40E7C14DD05A}"/>
          </ac:spMkLst>
        </pc:spChg>
      </pc:sldChg>
      <pc:sldChg chg="addSp delSp modSp new mod">
        <pc:chgData name="Greens Technology" userId="e0fe6197c28cab4d" providerId="LiveId" clId="{82F9B19F-80DF-4D05-8DC2-5B5A4D97D6D4}" dt="2020-07-07T20:10:16.981" v="4064" actId="948"/>
        <pc:sldMkLst>
          <pc:docMk/>
          <pc:sldMk cId="3739830720" sldId="577"/>
        </pc:sldMkLst>
        <pc:spChg chg="mod">
          <ac:chgData name="Greens Technology" userId="e0fe6197c28cab4d" providerId="LiveId" clId="{82F9B19F-80DF-4D05-8DC2-5B5A4D97D6D4}" dt="2020-07-07T20:06:27.659" v="3895" actId="20577"/>
          <ac:spMkLst>
            <pc:docMk/>
            <pc:sldMk cId="3739830720" sldId="577"/>
            <ac:spMk id="2" creationId="{CE8C0973-1379-4CCC-ABA5-90A5CA0AF75D}"/>
          </ac:spMkLst>
        </pc:spChg>
        <pc:spChg chg="del">
          <ac:chgData name="Greens Technology" userId="e0fe6197c28cab4d" providerId="LiveId" clId="{82F9B19F-80DF-4D05-8DC2-5B5A4D97D6D4}" dt="2020-07-07T20:06:09.390" v="3891"/>
          <ac:spMkLst>
            <pc:docMk/>
            <pc:sldMk cId="3739830720" sldId="577"/>
            <ac:spMk id="3" creationId="{A3EBDED8-20A4-47BC-893F-4E6A3AF81F0A}"/>
          </ac:spMkLst>
        </pc:spChg>
        <pc:spChg chg="add mod">
          <ac:chgData name="Greens Technology" userId="e0fe6197c28cab4d" providerId="LiveId" clId="{82F9B19F-80DF-4D05-8DC2-5B5A4D97D6D4}" dt="2020-07-07T20:10:16.981" v="4064" actId="948"/>
          <ac:spMkLst>
            <pc:docMk/>
            <pc:sldMk cId="3739830720" sldId="577"/>
            <ac:spMk id="5" creationId="{37D65CD3-169D-4271-A13F-3A9C016C4538}"/>
          </ac:spMkLst>
        </pc:spChg>
        <pc:picChg chg="add mod">
          <ac:chgData name="Greens Technology" userId="e0fe6197c28cab4d" providerId="LiveId" clId="{82F9B19F-80DF-4D05-8DC2-5B5A4D97D6D4}" dt="2020-07-07T20:09:48.203" v="4061" actId="1076"/>
          <ac:picMkLst>
            <pc:docMk/>
            <pc:sldMk cId="3739830720" sldId="577"/>
            <ac:picMk id="6" creationId="{95D5F70E-F895-4D51-ADFA-29E18C8E9AB4}"/>
          </ac:picMkLst>
        </pc:picChg>
        <pc:picChg chg="add mod">
          <ac:chgData name="Greens Technology" userId="e0fe6197c28cab4d" providerId="LiveId" clId="{82F9B19F-80DF-4D05-8DC2-5B5A4D97D6D4}" dt="2020-07-07T20:09:58.623" v="4063" actId="14100"/>
          <ac:picMkLst>
            <pc:docMk/>
            <pc:sldMk cId="3739830720" sldId="577"/>
            <ac:picMk id="1026" creationId="{5D9F9198-9B4A-41FB-B072-37AAECBB0E36}"/>
          </ac:picMkLst>
        </pc:picChg>
      </pc:sldChg>
      <pc:sldChg chg="addSp delSp modSp new mod">
        <pc:chgData name="Greens Technology" userId="e0fe6197c28cab4d" providerId="LiveId" clId="{82F9B19F-80DF-4D05-8DC2-5B5A4D97D6D4}" dt="2020-07-07T20:50:34.455" v="4327" actId="1076"/>
        <pc:sldMkLst>
          <pc:docMk/>
          <pc:sldMk cId="442095747" sldId="578"/>
        </pc:sldMkLst>
        <pc:spChg chg="mod">
          <ac:chgData name="Greens Technology" userId="e0fe6197c28cab4d" providerId="LiveId" clId="{82F9B19F-80DF-4D05-8DC2-5B5A4D97D6D4}" dt="2020-07-07T20:12:17.356" v="4087" actId="20577"/>
          <ac:spMkLst>
            <pc:docMk/>
            <pc:sldMk cId="442095747" sldId="578"/>
            <ac:spMk id="2" creationId="{390AD299-7B46-402F-B299-CB7B64788554}"/>
          </ac:spMkLst>
        </pc:spChg>
        <pc:spChg chg="add del mod">
          <ac:chgData name="Greens Technology" userId="e0fe6197c28cab4d" providerId="LiveId" clId="{82F9B19F-80DF-4D05-8DC2-5B5A4D97D6D4}" dt="2020-07-07T20:12:45.016" v="4098" actId="21"/>
          <ac:spMkLst>
            <pc:docMk/>
            <pc:sldMk cId="442095747" sldId="578"/>
            <ac:spMk id="3" creationId="{C9D839D4-F74F-420A-AE78-70DDD62486B2}"/>
          </ac:spMkLst>
        </pc:spChg>
        <pc:spChg chg="add del mod">
          <ac:chgData name="Greens Technology" userId="e0fe6197c28cab4d" providerId="LiveId" clId="{82F9B19F-80DF-4D05-8DC2-5B5A4D97D6D4}" dt="2020-07-07T20:31:07.244" v="4200" actId="14100"/>
          <ac:spMkLst>
            <pc:docMk/>
            <pc:sldMk cId="442095747" sldId="578"/>
            <ac:spMk id="4" creationId="{244B06B4-81F5-4566-90C7-4EA45D4EF02F}"/>
          </ac:spMkLst>
        </pc:spChg>
        <pc:picChg chg="add mod">
          <ac:chgData name="Greens Technology" userId="e0fe6197c28cab4d" providerId="LiveId" clId="{82F9B19F-80DF-4D05-8DC2-5B5A4D97D6D4}" dt="2020-07-07T20:50:34.455" v="4327" actId="1076"/>
          <ac:picMkLst>
            <pc:docMk/>
            <pc:sldMk cId="442095747" sldId="578"/>
            <ac:picMk id="5" creationId="{2CA5E1CA-4E7A-4F4A-AF75-0BEE99EA49C9}"/>
          </ac:picMkLst>
        </pc:picChg>
        <pc:picChg chg="add del mod">
          <ac:chgData name="Greens Technology" userId="e0fe6197c28cab4d" providerId="LiveId" clId="{82F9B19F-80DF-4D05-8DC2-5B5A4D97D6D4}" dt="2020-07-07T20:12:22.640" v="4089"/>
          <ac:picMkLst>
            <pc:docMk/>
            <pc:sldMk cId="442095747" sldId="578"/>
            <ac:picMk id="2050" creationId="{6C7FF76E-EACB-4496-B9DD-D18A57DA6AF7}"/>
          </ac:picMkLst>
        </pc:picChg>
        <pc:picChg chg="add del mod">
          <ac:chgData name="Greens Technology" userId="e0fe6197c28cab4d" providerId="LiveId" clId="{82F9B19F-80DF-4D05-8DC2-5B5A4D97D6D4}" dt="2020-07-07T20:12:45.016" v="4098" actId="21"/>
          <ac:picMkLst>
            <pc:docMk/>
            <pc:sldMk cId="442095747" sldId="578"/>
            <ac:picMk id="2052" creationId="{55DFE0DA-33CB-4757-8D9F-C2C50645DD3A}"/>
          </ac:picMkLst>
        </pc:picChg>
        <pc:picChg chg="add del mod">
          <ac:chgData name="Greens Technology" userId="e0fe6197c28cab4d" providerId="LiveId" clId="{82F9B19F-80DF-4D05-8DC2-5B5A4D97D6D4}" dt="2020-07-07T20:18:24.610" v="4120"/>
          <ac:picMkLst>
            <pc:docMk/>
            <pc:sldMk cId="442095747" sldId="578"/>
            <ac:picMk id="2054" creationId="{D10A076E-46E5-424A-A1FB-3767417F92DB}"/>
          </ac:picMkLst>
        </pc:picChg>
        <pc:picChg chg="add del mod">
          <ac:chgData name="Greens Technology" userId="e0fe6197c28cab4d" providerId="LiveId" clId="{82F9B19F-80DF-4D05-8DC2-5B5A4D97D6D4}" dt="2020-07-07T20:50:28.620" v="4326" actId="21"/>
          <ac:picMkLst>
            <pc:docMk/>
            <pc:sldMk cId="442095747" sldId="578"/>
            <ac:picMk id="2056" creationId="{A38818E0-6358-45F4-BEE6-8E821A0F729B}"/>
          </ac:picMkLst>
        </pc:picChg>
      </pc:sldChg>
      <pc:sldChg chg="addSp delSp modSp new add del mod setBg">
        <pc:chgData name="Greens Technology" userId="e0fe6197c28cab4d" providerId="LiveId" clId="{82F9B19F-80DF-4D05-8DC2-5B5A4D97D6D4}" dt="2020-07-07T20:49:51.158" v="4325" actId="22"/>
        <pc:sldMkLst>
          <pc:docMk/>
          <pc:sldMk cId="1932897406" sldId="579"/>
        </pc:sldMkLst>
        <pc:spChg chg="del mod">
          <ac:chgData name="Greens Technology" userId="e0fe6197c28cab4d" providerId="LiveId" clId="{82F9B19F-80DF-4D05-8DC2-5B5A4D97D6D4}" dt="2020-07-07T20:28:39.960" v="4182" actId="478"/>
          <ac:spMkLst>
            <pc:docMk/>
            <pc:sldMk cId="1932897406" sldId="579"/>
            <ac:spMk id="2" creationId="{BB807282-482D-45CB-96B9-60C0FB548A53}"/>
          </ac:spMkLst>
        </pc:spChg>
        <pc:spChg chg="del mod">
          <ac:chgData name="Greens Technology" userId="e0fe6197c28cab4d" providerId="LiveId" clId="{82F9B19F-80DF-4D05-8DC2-5B5A4D97D6D4}" dt="2020-07-07T20:29:20.298" v="4194" actId="478"/>
          <ac:spMkLst>
            <pc:docMk/>
            <pc:sldMk cId="1932897406" sldId="579"/>
            <ac:spMk id="3" creationId="{7E536D34-4731-48BA-A0FF-DA11B4E4A051}"/>
          </ac:spMkLst>
        </pc:spChg>
        <pc:spChg chg="add mod">
          <ac:chgData name="Greens Technology" userId="e0fe6197c28cab4d" providerId="LiveId" clId="{82F9B19F-80DF-4D05-8DC2-5B5A4D97D6D4}" dt="2020-07-07T20:13:07.028" v="4117" actId="1076"/>
          <ac:spMkLst>
            <pc:docMk/>
            <pc:sldMk cId="1932897406" sldId="579"/>
            <ac:spMk id="4" creationId="{3D5709B3-F321-4E71-ABD9-61EBA4ED2663}"/>
          </ac:spMkLst>
        </pc:spChg>
        <pc:spChg chg="add del mod">
          <ac:chgData name="Greens Technology" userId="e0fe6197c28cab4d" providerId="LiveId" clId="{82F9B19F-80DF-4D05-8DC2-5B5A4D97D6D4}" dt="2020-07-07T20:29:04.690" v="4186" actId="478"/>
          <ac:spMkLst>
            <pc:docMk/>
            <pc:sldMk cId="1932897406" sldId="579"/>
            <ac:spMk id="7" creationId="{05E0C8C4-C607-485D-AAE0-CD023C600DBA}"/>
          </ac:spMkLst>
        </pc:spChg>
        <pc:picChg chg="add del mod">
          <ac:chgData name="Greens Technology" userId="e0fe6197c28cab4d" providerId="LiveId" clId="{82F9B19F-80DF-4D05-8DC2-5B5A4D97D6D4}" dt="2020-07-07T20:26:33.757" v="4169" actId="21"/>
          <ac:picMkLst>
            <pc:docMk/>
            <pc:sldMk cId="1932897406" sldId="579"/>
            <ac:picMk id="5" creationId="{9234A9BB-61B3-46BF-91CE-BA30A583ACE1}"/>
          </ac:picMkLst>
        </pc:picChg>
        <pc:picChg chg="add del mod">
          <ac:chgData name="Greens Technology" userId="e0fe6197c28cab4d" providerId="LiveId" clId="{82F9B19F-80DF-4D05-8DC2-5B5A4D97D6D4}" dt="2020-07-07T20:29:08.887" v="4188" actId="478"/>
          <ac:picMkLst>
            <pc:docMk/>
            <pc:sldMk cId="1932897406" sldId="579"/>
            <ac:picMk id="3074" creationId="{CA3794DF-C465-447F-907F-5F28F164A29D}"/>
          </ac:picMkLst>
        </pc:picChg>
        <pc:picChg chg="add del mod">
          <ac:chgData name="Greens Technology" userId="e0fe6197c28cab4d" providerId="LiveId" clId="{82F9B19F-80DF-4D05-8DC2-5B5A4D97D6D4}" dt="2020-07-07T20:29:34.408" v="4195" actId="1076"/>
          <ac:picMkLst>
            <pc:docMk/>
            <pc:sldMk cId="1932897406" sldId="579"/>
            <ac:picMk id="3076" creationId="{07C469C5-00D5-4A28-A51F-1B897FAD0600}"/>
          </ac:picMkLst>
        </pc:picChg>
      </pc:sldChg>
      <pc:sldChg chg="addSp delSp modSp new del mod">
        <pc:chgData name="Greens Technology" userId="e0fe6197c28cab4d" providerId="LiveId" clId="{82F9B19F-80DF-4D05-8DC2-5B5A4D97D6D4}" dt="2020-07-07T21:05:47.635" v="4377" actId="2696"/>
        <pc:sldMkLst>
          <pc:docMk/>
          <pc:sldMk cId="373784969" sldId="580"/>
        </pc:sldMkLst>
        <pc:spChg chg="del">
          <ac:chgData name="Greens Technology" userId="e0fe6197c28cab4d" providerId="LiveId" clId="{82F9B19F-80DF-4D05-8DC2-5B5A4D97D6D4}" dt="2020-07-07T21:01:15.622" v="4350" actId="22"/>
          <ac:spMkLst>
            <pc:docMk/>
            <pc:sldMk cId="373784969" sldId="580"/>
            <ac:spMk id="3" creationId="{A683B2D6-361A-4188-BD39-172A66270B9B}"/>
          </ac:spMkLst>
        </pc:spChg>
        <pc:spChg chg="add mod">
          <ac:chgData name="Greens Technology" userId="e0fe6197c28cab4d" providerId="LiveId" clId="{82F9B19F-80DF-4D05-8DC2-5B5A4D97D6D4}" dt="2020-07-07T21:04:34.476" v="4353" actId="478"/>
          <ac:spMkLst>
            <pc:docMk/>
            <pc:sldMk cId="373784969" sldId="580"/>
            <ac:spMk id="6" creationId="{909663C3-672C-4468-8439-267649CC89F1}"/>
          </ac:spMkLst>
        </pc:spChg>
        <pc:picChg chg="add del mod">
          <ac:chgData name="Greens Technology" userId="e0fe6197c28cab4d" providerId="LiveId" clId="{82F9B19F-80DF-4D05-8DC2-5B5A4D97D6D4}" dt="2020-07-07T21:04:34.476" v="4353" actId="478"/>
          <ac:picMkLst>
            <pc:docMk/>
            <pc:sldMk cId="373784969" sldId="580"/>
            <ac:picMk id="5" creationId="{9BBE0D45-5409-43FD-897E-1F030DA9D459}"/>
          </ac:picMkLst>
        </pc:picChg>
      </pc:sldChg>
      <pc:sldChg chg="addSp delSp modSp new mod">
        <pc:chgData name="Greens Technology" userId="e0fe6197c28cab4d" providerId="LiveId" clId="{82F9B19F-80DF-4D05-8DC2-5B5A4D97D6D4}" dt="2020-07-07T21:42:50.381" v="4696" actId="1076"/>
        <pc:sldMkLst>
          <pc:docMk/>
          <pc:sldMk cId="2526018991" sldId="580"/>
        </pc:sldMkLst>
        <pc:spChg chg="mod">
          <ac:chgData name="Greens Technology" userId="e0fe6197c28cab4d" providerId="LiveId" clId="{82F9B19F-80DF-4D05-8DC2-5B5A4D97D6D4}" dt="2020-07-07T21:42:50.381" v="4696" actId="1076"/>
          <ac:spMkLst>
            <pc:docMk/>
            <pc:sldMk cId="2526018991" sldId="580"/>
            <ac:spMk id="2" creationId="{071F4EBD-DBB9-499D-938C-DB9B7D2C7EF9}"/>
          </ac:spMkLst>
        </pc:spChg>
        <pc:spChg chg="del">
          <ac:chgData name="Greens Technology" userId="e0fe6197c28cab4d" providerId="LiveId" clId="{82F9B19F-80DF-4D05-8DC2-5B5A4D97D6D4}" dt="2020-07-07T21:35:42.662" v="4653"/>
          <ac:spMkLst>
            <pc:docMk/>
            <pc:sldMk cId="2526018991" sldId="580"/>
            <ac:spMk id="3" creationId="{6A4945BE-1B81-4846-84BC-302B5AA27BCE}"/>
          </ac:spMkLst>
        </pc:spChg>
        <pc:spChg chg="del">
          <ac:chgData name="Greens Technology" userId="e0fe6197c28cab4d" providerId="LiveId" clId="{82F9B19F-80DF-4D05-8DC2-5B5A4D97D6D4}" dt="2020-07-07T21:35:49.487" v="4654" actId="478"/>
          <ac:spMkLst>
            <pc:docMk/>
            <pc:sldMk cId="2526018991" sldId="580"/>
            <ac:spMk id="4" creationId="{31B395BA-BE8F-4428-9A20-336D8783BF05}"/>
          </ac:spMkLst>
        </pc:spChg>
        <pc:picChg chg="add mod">
          <ac:chgData name="Greens Technology" userId="e0fe6197c28cab4d" providerId="LiveId" clId="{82F9B19F-80DF-4D05-8DC2-5B5A4D97D6D4}" dt="2020-07-07T21:36:21.992" v="4658" actId="1076"/>
          <ac:picMkLst>
            <pc:docMk/>
            <pc:sldMk cId="2526018991" sldId="580"/>
            <ac:picMk id="6" creationId="{448549D0-A46D-4143-9720-F405BA64199E}"/>
          </ac:picMkLst>
        </pc:picChg>
        <pc:picChg chg="add mod">
          <ac:chgData name="Greens Technology" userId="e0fe6197c28cab4d" providerId="LiveId" clId="{82F9B19F-80DF-4D05-8DC2-5B5A4D97D6D4}" dt="2020-07-07T21:36:02.821" v="4656" actId="1076"/>
          <ac:picMkLst>
            <pc:docMk/>
            <pc:sldMk cId="2526018991" sldId="580"/>
            <ac:picMk id="15362" creationId="{45AA2E10-F472-4128-950A-296A71A6C994}"/>
          </ac:picMkLst>
        </pc:picChg>
        <pc:picChg chg="add mod">
          <ac:chgData name="Greens Technology" userId="e0fe6197c28cab4d" providerId="LiveId" clId="{82F9B19F-80DF-4D05-8DC2-5B5A4D97D6D4}" dt="2020-07-07T21:42:39.732" v="4695" actId="14100"/>
          <ac:picMkLst>
            <pc:docMk/>
            <pc:sldMk cId="2526018991" sldId="580"/>
            <ac:picMk id="15364" creationId="{9E7561D4-0019-468C-A974-B0A1162DEC28}"/>
          </ac:picMkLst>
        </pc:picChg>
      </pc:sldChg>
      <pc:sldChg chg="addSp delSp modSp new mod">
        <pc:chgData name="Greens Technology" userId="e0fe6197c28cab4d" providerId="LiveId" clId="{82F9B19F-80DF-4D05-8DC2-5B5A4D97D6D4}" dt="2020-07-07T22:25:16.269" v="5008" actId="207"/>
        <pc:sldMkLst>
          <pc:docMk/>
          <pc:sldMk cId="2436112589" sldId="581"/>
        </pc:sldMkLst>
        <pc:spChg chg="del">
          <ac:chgData name="Greens Technology" userId="e0fe6197c28cab4d" providerId="LiveId" clId="{82F9B19F-80DF-4D05-8DC2-5B5A4D97D6D4}" dt="2020-07-07T22:22:46.492" v="4934"/>
          <ac:spMkLst>
            <pc:docMk/>
            <pc:sldMk cId="2436112589" sldId="581"/>
            <ac:spMk id="3" creationId="{7E080BB1-D634-4693-A396-8D305C90A5B9}"/>
          </ac:spMkLst>
        </pc:spChg>
        <pc:spChg chg="add del mod">
          <ac:chgData name="Greens Technology" userId="e0fe6197c28cab4d" providerId="LiveId" clId="{82F9B19F-80DF-4D05-8DC2-5B5A4D97D6D4}" dt="2020-07-07T22:25:11.709" v="5007" actId="478"/>
          <ac:spMkLst>
            <pc:docMk/>
            <pc:sldMk cId="2436112589" sldId="581"/>
            <ac:spMk id="4" creationId="{BE2D5739-DCDE-41E8-AC25-0E79AD59F4F9}"/>
          </ac:spMkLst>
        </pc:spChg>
        <pc:spChg chg="add mod">
          <ac:chgData name="Greens Technology" userId="e0fe6197c28cab4d" providerId="LiveId" clId="{82F9B19F-80DF-4D05-8DC2-5B5A4D97D6D4}" dt="2020-07-07T22:25:16.269" v="5008" actId="207"/>
          <ac:spMkLst>
            <pc:docMk/>
            <pc:sldMk cId="2436112589" sldId="581"/>
            <ac:spMk id="8" creationId="{3DDA11AF-68E7-4476-9159-A47AD7FEAC6F}"/>
          </ac:spMkLst>
        </pc:spChg>
        <pc:picChg chg="add mod">
          <ac:chgData name="Greens Technology" userId="e0fe6197c28cab4d" providerId="LiveId" clId="{82F9B19F-80DF-4D05-8DC2-5B5A4D97D6D4}" dt="2020-07-07T22:24:55.432" v="5004" actId="1036"/>
          <ac:picMkLst>
            <pc:docMk/>
            <pc:sldMk cId="2436112589" sldId="581"/>
            <ac:picMk id="7" creationId="{5D18BA69-9C6F-4E4D-9209-653F469ADEFE}"/>
          </ac:picMkLst>
        </pc:picChg>
        <pc:picChg chg="add mod">
          <ac:chgData name="Greens Technology" userId="e0fe6197c28cab4d" providerId="LiveId" clId="{82F9B19F-80DF-4D05-8DC2-5B5A4D97D6D4}" dt="2020-07-07T22:23:16.434" v="4938" actId="14100"/>
          <ac:picMkLst>
            <pc:docMk/>
            <pc:sldMk cId="2436112589" sldId="581"/>
            <ac:picMk id="20482" creationId="{DCFDFB50-6DE5-4B33-894E-01096EABBFA5}"/>
          </ac:picMkLst>
        </pc:picChg>
      </pc:sldChg>
      <pc:sldChg chg="addSp modSp new mod">
        <pc:chgData name="Greens Technology" userId="e0fe6197c28cab4d" providerId="LiveId" clId="{82F9B19F-80DF-4D05-8DC2-5B5A4D97D6D4}" dt="2020-07-07T22:56:20.185" v="5871" actId="1076"/>
        <pc:sldMkLst>
          <pc:docMk/>
          <pc:sldMk cId="3114851349" sldId="582"/>
        </pc:sldMkLst>
        <pc:spChg chg="add mod">
          <ac:chgData name="Greens Technology" userId="e0fe6197c28cab4d" providerId="LiveId" clId="{82F9B19F-80DF-4D05-8DC2-5B5A4D97D6D4}" dt="2020-07-07T22:56:20.185" v="5871" actId="1076"/>
          <ac:spMkLst>
            <pc:docMk/>
            <pc:sldMk cId="3114851349" sldId="582"/>
            <ac:spMk id="9" creationId="{AE47DA2D-54CC-48C0-A860-D2E00303E9DE}"/>
          </ac:spMkLst>
        </pc:spChg>
        <pc:picChg chg="add mod">
          <ac:chgData name="Greens Technology" userId="e0fe6197c28cab4d" providerId="LiveId" clId="{82F9B19F-80DF-4D05-8DC2-5B5A4D97D6D4}" dt="2020-07-07T22:38:09.679" v="5810" actId="1038"/>
          <ac:picMkLst>
            <pc:docMk/>
            <pc:sldMk cId="3114851349" sldId="582"/>
            <ac:picMk id="8" creationId="{4E0E67C2-7128-4100-A242-25D2855D837D}"/>
          </ac:picMkLst>
        </pc:picChg>
      </pc:sldChg>
      <pc:sldChg chg="addSp delSp modSp new del">
        <pc:chgData name="Greens Technology" userId="e0fe6197c28cab4d" providerId="LiveId" clId="{82F9B19F-80DF-4D05-8DC2-5B5A4D97D6D4}" dt="2020-07-07T23:58:45.350" v="6274" actId="47"/>
        <pc:sldMkLst>
          <pc:docMk/>
          <pc:sldMk cId="3355354044" sldId="583"/>
        </pc:sldMkLst>
        <pc:spChg chg="del">
          <ac:chgData name="Greens Technology" userId="e0fe6197c28cab4d" providerId="LiveId" clId="{82F9B19F-80DF-4D05-8DC2-5B5A4D97D6D4}" dt="2020-07-07T23:57:18.639" v="6261"/>
          <ac:spMkLst>
            <pc:docMk/>
            <pc:sldMk cId="3355354044" sldId="583"/>
            <ac:spMk id="3" creationId="{BE9545B4-C4BF-4006-9B1B-D55C7D5FD975}"/>
          </ac:spMkLst>
        </pc:spChg>
        <pc:picChg chg="add mod">
          <ac:chgData name="Greens Technology" userId="e0fe6197c28cab4d" providerId="LiveId" clId="{82F9B19F-80DF-4D05-8DC2-5B5A4D97D6D4}" dt="2020-07-07T23:57:25.407" v="6263" actId="1076"/>
          <ac:picMkLst>
            <pc:docMk/>
            <pc:sldMk cId="3355354044" sldId="583"/>
            <ac:picMk id="29698" creationId="{75AF05CB-582A-4094-9C8D-10186CBDFB19}"/>
          </ac:picMkLst>
        </pc:picChg>
      </pc:sldChg>
      <pc:sldChg chg="modSp add mod">
        <pc:chgData name="Greens Technology" userId="e0fe6197c28cab4d" providerId="LiveId" clId="{82F9B19F-80DF-4D05-8DC2-5B5A4D97D6D4}" dt="2020-07-07T23:59:52.601" v="6277" actId="948"/>
        <pc:sldMkLst>
          <pc:docMk/>
          <pc:sldMk cId="2103109776" sldId="584"/>
        </pc:sldMkLst>
        <pc:spChg chg="mod">
          <ac:chgData name="Greens Technology" userId="e0fe6197c28cab4d" providerId="LiveId" clId="{82F9B19F-80DF-4D05-8DC2-5B5A4D97D6D4}" dt="2020-07-07T23:59:40.392" v="6275" actId="1076"/>
          <ac:spMkLst>
            <pc:docMk/>
            <pc:sldMk cId="2103109776" sldId="584"/>
            <ac:spMk id="2" creationId="{00000000-0000-0000-0000-000000000000}"/>
          </ac:spMkLst>
        </pc:spChg>
        <pc:spChg chg="mod">
          <ac:chgData name="Greens Technology" userId="e0fe6197c28cab4d" providerId="LiveId" clId="{82F9B19F-80DF-4D05-8DC2-5B5A4D97D6D4}" dt="2020-07-07T23:59:52.601" v="6277" actId="948"/>
          <ac:spMkLst>
            <pc:docMk/>
            <pc:sldMk cId="2103109776" sldId="584"/>
            <ac:spMk id="3" creationId="{00000000-0000-0000-0000-000000000000}"/>
          </ac:spMkLst>
        </pc:spChg>
      </pc:sldChg>
      <pc:sldChg chg="addSp modSp new mod">
        <pc:chgData name="Greens Technology" userId="e0fe6197c28cab4d" providerId="LiveId" clId="{82F9B19F-80DF-4D05-8DC2-5B5A4D97D6D4}" dt="2020-07-08T00:32:48.503" v="6569" actId="1076"/>
        <pc:sldMkLst>
          <pc:docMk/>
          <pc:sldMk cId="2136240673" sldId="585"/>
        </pc:sldMkLst>
        <pc:spChg chg="mod">
          <ac:chgData name="Greens Technology" userId="e0fe6197c28cab4d" providerId="LiveId" clId="{82F9B19F-80DF-4D05-8DC2-5B5A4D97D6D4}" dt="2020-07-08T00:24:49.141" v="6461" actId="20577"/>
          <ac:spMkLst>
            <pc:docMk/>
            <pc:sldMk cId="2136240673" sldId="585"/>
            <ac:spMk id="2" creationId="{466D30AE-5C2E-4862-9AFC-872AD54DE7DE}"/>
          </ac:spMkLst>
        </pc:spChg>
        <pc:spChg chg="mod">
          <ac:chgData name="Greens Technology" userId="e0fe6197c28cab4d" providerId="LiveId" clId="{82F9B19F-80DF-4D05-8DC2-5B5A4D97D6D4}" dt="2020-07-08T00:32:39.011" v="6568" actId="404"/>
          <ac:spMkLst>
            <pc:docMk/>
            <pc:sldMk cId="2136240673" sldId="585"/>
            <ac:spMk id="3" creationId="{43DC711A-792D-45F9-B40B-8AB2681F045D}"/>
          </ac:spMkLst>
        </pc:spChg>
        <pc:picChg chg="add mod">
          <ac:chgData name="Greens Technology" userId="e0fe6197c28cab4d" providerId="LiveId" clId="{82F9B19F-80DF-4D05-8DC2-5B5A4D97D6D4}" dt="2020-07-08T00:32:48.503" v="6569" actId="1076"/>
          <ac:picMkLst>
            <pc:docMk/>
            <pc:sldMk cId="2136240673" sldId="585"/>
            <ac:picMk id="5" creationId="{5E4CE36E-859D-4A8C-939E-558186805F6E}"/>
          </ac:picMkLst>
        </pc:picChg>
      </pc:sldChg>
      <pc:sldChg chg="addSp delSp modSp new mod">
        <pc:chgData name="Greens Technology" userId="e0fe6197c28cab4d" providerId="LiveId" clId="{82F9B19F-80DF-4D05-8DC2-5B5A4D97D6D4}" dt="2020-07-08T01:01:10.768" v="6707" actId="1076"/>
        <pc:sldMkLst>
          <pc:docMk/>
          <pc:sldMk cId="3563005039" sldId="586"/>
        </pc:sldMkLst>
        <pc:spChg chg="mod">
          <ac:chgData name="Greens Technology" userId="e0fe6197c28cab4d" providerId="LiveId" clId="{82F9B19F-80DF-4D05-8DC2-5B5A4D97D6D4}" dt="2020-07-08T01:01:10.768" v="6707" actId="1076"/>
          <ac:spMkLst>
            <pc:docMk/>
            <pc:sldMk cId="3563005039" sldId="586"/>
            <ac:spMk id="2" creationId="{C9CB8F86-6F3C-4D2E-984C-267EFB542859}"/>
          </ac:spMkLst>
        </pc:spChg>
        <pc:spChg chg="del">
          <ac:chgData name="Greens Technology" userId="e0fe6197c28cab4d" providerId="LiveId" clId="{82F9B19F-80DF-4D05-8DC2-5B5A4D97D6D4}" dt="2020-07-08T00:56:03.279" v="6685"/>
          <ac:spMkLst>
            <pc:docMk/>
            <pc:sldMk cId="3563005039" sldId="586"/>
            <ac:spMk id="3" creationId="{245A6FBF-EE94-4FE4-9D06-545B0D225250}"/>
          </ac:spMkLst>
        </pc:spChg>
        <pc:picChg chg="add mod">
          <ac:chgData name="Greens Technology" userId="e0fe6197c28cab4d" providerId="LiveId" clId="{82F9B19F-80DF-4D05-8DC2-5B5A4D97D6D4}" dt="2020-07-08T00:56:07.609" v="6686" actId="14100"/>
          <ac:picMkLst>
            <pc:docMk/>
            <pc:sldMk cId="3563005039" sldId="586"/>
            <ac:picMk id="38914" creationId="{A977B95F-01E2-434A-AE08-7AC69B98E8AE}"/>
          </ac:picMkLst>
        </pc:picChg>
      </pc:sldChg>
      <pc:sldChg chg="new del">
        <pc:chgData name="Greens Technology" userId="e0fe6197c28cab4d" providerId="LiveId" clId="{82F9B19F-80DF-4D05-8DC2-5B5A4D97D6D4}" dt="2020-07-08T01:00:44.548" v="6688" actId="2696"/>
        <pc:sldMkLst>
          <pc:docMk/>
          <pc:sldMk cId="3826658327" sldId="58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524116-D529-458A-B185-6D1C60E5EA7C}" type="datetimeFigureOut">
              <a:rPr lang="en-US" smtClean="0"/>
              <a:t>11/2/2023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Suresh Thirumalai - Greens Technology</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B445FC-048D-4C98-A5FE-390C6C312A24}" type="slidenum">
              <a:rPr lang="en-US" smtClean="0"/>
              <a:t>‹#›</a:t>
            </a:fld>
            <a:endParaRPr lang="en-US"/>
          </a:p>
        </p:txBody>
      </p:sp>
    </p:spTree>
    <p:extLst>
      <p:ext uri="{BB962C8B-B14F-4D97-AF65-F5344CB8AC3E}">
        <p14:creationId xmlns:p14="http://schemas.microsoft.com/office/powerpoint/2010/main" val="774096329"/>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1FB5F5-BB21-4F94-909D-AB9AB64B7130}" type="datetimeFigureOut">
              <a:rPr lang="en-IN" smtClean="0"/>
              <a:t>02-11-2023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a:t>Suresh Thirumalai - Greens Technology</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7C197B-7EFF-400C-9FFE-05B2EE559374}" type="slidenum">
              <a:rPr lang="en-IN" smtClean="0"/>
              <a:t>‹#›</a:t>
            </a:fld>
            <a:endParaRPr lang="en-IN"/>
          </a:p>
        </p:txBody>
      </p:sp>
    </p:spTree>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t>196</a:t>
            </a:fld>
            <a:endParaRPr lang="en-US"/>
          </a:p>
        </p:txBody>
      </p:sp>
      <p:sp>
        <p:nvSpPr>
          <p:cNvPr id="5" name="Footer Placeholder 4"/>
          <p:cNvSpPr>
            <a:spLocks noGrp="1"/>
          </p:cNvSpPr>
          <p:nvPr>
            <p:ph type="ftr" sz="quarter" idx="11"/>
          </p:nvPr>
        </p:nvSpPr>
        <p:spPr/>
        <p:txBody>
          <a:bodyPr/>
          <a:lstStyle/>
          <a:p>
            <a:r>
              <a:rPr lang="en-IN"/>
              <a:t>Suresh Thirumalai - Greens Technology</a:t>
            </a:r>
          </a:p>
        </p:txBody>
      </p:sp>
      <p:sp>
        <p:nvSpPr>
          <p:cNvPr id="6" name="Header Placeholder 5"/>
          <p:cNvSpPr>
            <a:spLocks noGrp="1"/>
          </p:cNvSpPr>
          <p:nvPr>
            <p:ph type="hdr" sz="quarter" idx="12"/>
          </p:nvPr>
        </p:nvSpPr>
        <p:spPr/>
        <p:txBody>
          <a:bodyPr/>
          <a:lstStyle/>
          <a:p>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96F6E9-09E2-4B7B-9FAE-C39AF271B59F}"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0225FF-4957-43BD-8A87-2E423D259E02}"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C218A4-825A-4AF9-B465-FD71AC3EF6CA}"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9D0A34-FA44-415E-ACFC-DC614A547745}"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565B7A-319F-4C26-A25C-8150EFD89DDF}"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4333B1-C8C7-4F6B-9143-6A23A4226F70}"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2C78D5-8F5A-4E1F-9C73-0DDA7E1E200F}"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B9026F-C840-4A50-A09F-393715D64044}"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962657-836C-42A6-9DF6-75A357F9D732}"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8B7EE7-1C90-471F-B754-F8224BC37D7F}"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128245-651E-49A3-ADB8-3C6BD7F5A56E}" type="datetime1">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47B81F-932F-4104-8E54-021E07C4F532}" type="datetime1">
              <a:rPr lang="en-US" smtClean="0"/>
              <a:t>11/2/2023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31B00B-F5C5-45C6-B9C7-D7D4D72277E1}" type="datetime1">
              <a:rPr lang="en-US" smtClean="0"/>
              <a:t>11/2/2023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850378-2670-4A5F-B662-AC77C0135D3A}" type="datetime1">
              <a:rPr lang="en-US" smtClean="0"/>
              <a:t>11/2/2023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FEACC4-97D7-42CD-9612-65F4398A5961}" type="datetime1">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2ED373-F8B3-4F4F-84FC-97663D3EA4F7}" type="datetime1">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A5A37A6-9AEC-4148-9068-29CFC1F414CE}" type="datetime1">
              <a:rPr lang="en-US" smtClean="0"/>
              <a:t>11/2/2023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t>‹#›</a:t>
            </a:fld>
            <a:endParaRPr lang="en-US" dirty="0"/>
          </a:p>
        </p:txBody>
      </p:sp>
      <p:sp>
        <p:nvSpPr>
          <p:cNvPr id="8" name="MSIPCMcf4349e095aa73b4c051bfca" descr="{&quot;HashCode&quot;:2133105206,&quot;Placement&quot;:&quot;Footer&quot;,&quot;Top&quot;:524.1047,&quot;Left&quot;:420.843231,&quot;SlideWidth&quot;:960,&quot;SlideHeight&quot;:540}"/>
          <p:cNvSpPr txBox="1"/>
          <p:nvPr userDrawn="1"/>
        </p:nvSpPr>
        <p:spPr>
          <a:xfrm>
            <a:off x="5344709" y="6656129"/>
            <a:ext cx="1502583" cy="201870"/>
          </a:xfrm>
          <a:prstGeom prst="rect">
            <a:avLst/>
          </a:prstGeom>
          <a:noFill/>
        </p:spPr>
        <p:txBody>
          <a:bodyPr vert="horz" wrap="square" lIns="0" tIns="0" rIns="0" bIns="0" rtlCol="0" anchor="ctr" anchorCtr="1">
            <a:spAutoFit/>
          </a:bodyPr>
          <a:lstStyle/>
          <a:p>
            <a:pPr algn="ctr">
              <a:spcBef>
                <a:spcPts val="0"/>
              </a:spcBef>
              <a:spcAft>
                <a:spcPts val="0"/>
              </a:spcAft>
            </a:pPr>
            <a:r>
              <a:rPr lang="en-US" sz="700">
                <a:solidFill>
                  <a:srgbClr val="000000"/>
                </a:solidFill>
                <a:latin typeface="Arial" panose="020B0604020202020204" pitchFamily="34" charset="0"/>
              </a:rPr>
              <a:t>Sensitivity: Internal &amp; Restricted</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01.xml.rels><?xml version="1.0" encoding="UTF-8" standalone="yes"?>
<Relationships xmlns="http://schemas.openxmlformats.org/package/2006/relationships"><Relationship Id="rId2" Type="http://schemas.openxmlformats.org/officeDocument/2006/relationships/hyperlink" Target="https://www.selenium.dev/documentation/en/webdriver/waits/#explicit-wait"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0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www.guru99.com/java-tutorial.html" TargetMode="External"/><Relationship Id="rId2" Type="http://schemas.openxmlformats.org/officeDocument/2006/relationships/hyperlink" Target="https://www.guru99.com/software-testing.html"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3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8.png"/></Relationships>
</file>

<file path=ppt/slides/_rels/slide14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4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4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14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6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4.xml"/><Relationship Id="rId5" Type="http://schemas.openxmlformats.org/officeDocument/2006/relationships/image" Target="../media/image199.png"/><Relationship Id="rId4" Type="http://schemas.openxmlformats.org/officeDocument/2006/relationships/image" Target="../media/image198.png"/></Relationships>
</file>

<file path=ppt/slides/_rels/slide17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0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212.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13.jpe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15.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8" Type="http://schemas.openxmlformats.org/officeDocument/2006/relationships/image" Target="../media/image222.jpeg"/><Relationship Id="rId13" Type="http://schemas.openxmlformats.org/officeDocument/2006/relationships/image" Target="../media/image227.png"/><Relationship Id="rId3" Type="http://schemas.openxmlformats.org/officeDocument/2006/relationships/image" Target="../media/image217.jpe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image" Target="../media/image216.gif"/><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gif"/><Relationship Id="rId15" Type="http://schemas.openxmlformats.org/officeDocument/2006/relationships/image" Target="../media/image229.png"/><Relationship Id="rId10" Type="http://schemas.openxmlformats.org/officeDocument/2006/relationships/image" Target="../media/image224.jpeg"/><Relationship Id="rId4" Type="http://schemas.openxmlformats.org/officeDocument/2006/relationships/image" Target="../media/image218.png"/><Relationship Id="rId9" Type="http://schemas.openxmlformats.org/officeDocument/2006/relationships/image" Target="../media/image223.jpeg"/><Relationship Id="rId14" Type="http://schemas.openxmlformats.org/officeDocument/2006/relationships/image" Target="../media/image228.png"/></Relationships>
</file>

<file path=ppt/slides/_rels/slide206.xml.rels><?xml version="1.0" encoding="UTF-8" standalone="yes"?>
<Relationships xmlns="http://schemas.openxmlformats.org/package/2006/relationships"><Relationship Id="rId2" Type="http://schemas.openxmlformats.org/officeDocument/2006/relationships/image" Target="../media/image230.jpe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hyperlink" Target="http://192.168.1.3:4444/grid/" TargetMode="External"/><Relationship Id="rId2" Type="http://schemas.openxmlformats.org/officeDocument/2006/relationships/hyperlink" Target="http://192.168.1.3:4444/grid/register" TargetMode="Externa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2" Type="http://schemas.openxmlformats.org/officeDocument/2006/relationships/image" Target="../media/image233.gif"/><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image" Target="../media/image239.jpeg"/><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image" Target="../media/image240.jpe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241.jpe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1.xml"/><Relationship Id="rId4" Type="http://schemas.openxmlformats.org/officeDocument/2006/relationships/image" Target="../media/image2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stackoverflow.com/questions/24669787/how-to-verify-text-color-in-selenium-webdriver"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7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jpeg"/><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96.jpeg"/><Relationship Id="rId4" Type="http://schemas.openxmlformats.org/officeDocument/2006/relationships/image" Target="../media/image98.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9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435" y="85817"/>
            <a:ext cx="8596668" cy="837460"/>
          </a:xfrm>
        </p:spPr>
        <p:txBody>
          <a:bodyPr>
            <a:normAutofit fontScale="90000"/>
          </a:bodyPr>
          <a:lstStyle/>
          <a:p>
            <a:r>
              <a:rPr lang="en-IN" sz="73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Index</a:t>
            </a:r>
            <a:endParaRPr lang="en-IN" dirty="0">
              <a:solidFill>
                <a:schemeClr val="tx1">
                  <a:lumMod val="85000"/>
                  <a:lumOff val="15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4179973457"/>
              </p:ext>
            </p:extLst>
          </p:nvPr>
        </p:nvGraphicFramePr>
        <p:xfrm>
          <a:off x="3572594" y="198659"/>
          <a:ext cx="4159166" cy="6593844"/>
        </p:xfrm>
        <a:graphic>
          <a:graphicData uri="http://schemas.openxmlformats.org/drawingml/2006/table">
            <a:tbl>
              <a:tblPr firstRow="1" firstCol="1" bandRow="1">
                <a:tableStyleId>{00A15C55-8517-42AA-B614-E9B94910E393}</a:tableStyleId>
              </a:tblPr>
              <a:tblGrid>
                <a:gridCol w="491406">
                  <a:extLst>
                    <a:ext uri="{9D8B030D-6E8A-4147-A177-3AD203B41FA5}">
                      <a16:colId xmlns:a16="http://schemas.microsoft.com/office/drawing/2014/main" val="20000"/>
                    </a:ext>
                  </a:extLst>
                </a:gridCol>
                <a:gridCol w="2367280">
                  <a:extLst>
                    <a:ext uri="{9D8B030D-6E8A-4147-A177-3AD203B41FA5}">
                      <a16:colId xmlns:a16="http://schemas.microsoft.com/office/drawing/2014/main" val="20001"/>
                    </a:ext>
                  </a:extLst>
                </a:gridCol>
                <a:gridCol w="1300480">
                  <a:extLst>
                    <a:ext uri="{9D8B030D-6E8A-4147-A177-3AD203B41FA5}">
                      <a16:colId xmlns:a16="http://schemas.microsoft.com/office/drawing/2014/main" val="20002"/>
                    </a:ext>
                  </a:extLst>
                </a:gridCol>
              </a:tblGrid>
              <a:tr h="425848">
                <a:tc>
                  <a:txBody>
                    <a:bodyPr/>
                    <a:lstStyle/>
                    <a:p>
                      <a:pPr algn="ctr">
                        <a:lnSpc>
                          <a:spcPct val="107000"/>
                        </a:lnSpc>
                        <a:spcAft>
                          <a:spcPts val="0"/>
                        </a:spcAft>
                      </a:pPr>
                      <a:r>
                        <a:rPr lang="en-IN" sz="1400" dirty="0">
                          <a:effectLst/>
                        </a:rPr>
                        <a:t>SNO</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rPr>
                        <a:t>Topic</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rPr>
                        <a:t>Slide Number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extLst>
                  <a:ext uri="{0D108BD9-81ED-4DB2-BD59-A6C34878D82A}">
                    <a16:rowId xmlns:a16="http://schemas.microsoft.com/office/drawing/2014/main" val="10000"/>
                  </a:ext>
                </a:extLst>
              </a:tr>
              <a:tr h="376860">
                <a:tc>
                  <a:txBody>
                    <a:bodyPr/>
                    <a:lstStyle/>
                    <a:p>
                      <a:pPr algn="ctr">
                        <a:lnSpc>
                          <a:spcPct val="107000"/>
                        </a:lnSpc>
                        <a:spcAft>
                          <a:spcPts val="0"/>
                        </a:spcAft>
                      </a:pPr>
                      <a:r>
                        <a:rPr lang="en-IN"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a:effectLst/>
                        </a:rPr>
                        <a:t>Self Introduction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3</a:t>
                      </a:r>
                    </a:p>
                  </a:txBody>
                  <a:tcPr marL="52288" marR="52288" marT="0" marB="0" anchor="b"/>
                </a:tc>
                <a:extLst>
                  <a:ext uri="{0D108BD9-81ED-4DB2-BD59-A6C34878D82A}">
                    <a16:rowId xmlns:a16="http://schemas.microsoft.com/office/drawing/2014/main" val="10001"/>
                  </a:ext>
                </a:extLst>
              </a:tr>
              <a:tr h="269261">
                <a:tc>
                  <a:txBody>
                    <a:bodyPr/>
                    <a:lstStyle/>
                    <a:p>
                      <a:pPr algn="ctr">
                        <a:lnSpc>
                          <a:spcPct val="107000"/>
                        </a:lnSpc>
                        <a:spcAft>
                          <a:spcPts val="0"/>
                        </a:spcAft>
                      </a:pPr>
                      <a:r>
                        <a:rPr lang="en-IN"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Framework Structure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4</a:t>
                      </a:r>
                    </a:p>
                  </a:txBody>
                  <a:tcPr marL="52288" marR="52288" marT="0" marB="0" anchor="b"/>
                </a:tc>
                <a:extLst>
                  <a:ext uri="{0D108BD9-81ED-4DB2-BD59-A6C34878D82A}">
                    <a16:rowId xmlns:a16="http://schemas.microsoft.com/office/drawing/2014/main" val="10002"/>
                  </a:ext>
                </a:extLst>
              </a:tr>
              <a:tr h="290625">
                <a:tc>
                  <a:txBody>
                    <a:bodyPr/>
                    <a:lstStyle/>
                    <a:p>
                      <a:pPr algn="ctr">
                        <a:lnSpc>
                          <a:spcPct val="107000"/>
                        </a:lnSpc>
                        <a:spcAft>
                          <a:spcPts val="0"/>
                        </a:spcAft>
                      </a:pPr>
                      <a:r>
                        <a:rPr lang="en-IN"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Java</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8</a:t>
                      </a:r>
                    </a:p>
                  </a:txBody>
                  <a:tcPr marL="52288" marR="52288" marT="0" marB="0" anchor="b"/>
                </a:tc>
                <a:extLst>
                  <a:ext uri="{0D108BD9-81ED-4DB2-BD59-A6C34878D82A}">
                    <a16:rowId xmlns:a16="http://schemas.microsoft.com/office/drawing/2014/main" val="10003"/>
                  </a:ext>
                </a:extLst>
              </a:tr>
              <a:tr h="290625">
                <a:tc>
                  <a:txBody>
                    <a:bodyPr/>
                    <a:lstStyle/>
                    <a:p>
                      <a:pPr algn="ctr">
                        <a:lnSpc>
                          <a:spcPct val="107000"/>
                        </a:lnSpc>
                        <a:spcAft>
                          <a:spcPts val="0"/>
                        </a:spcAft>
                      </a:pPr>
                      <a:r>
                        <a:rPr lang="en-IN" sz="1400" dirty="0">
                          <a:effectLst/>
                        </a:rPr>
                        <a:t>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a:effectLst/>
                        </a:rPr>
                        <a:t>Programs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17</a:t>
                      </a:r>
                    </a:p>
                  </a:txBody>
                  <a:tcPr marL="52288" marR="52288" marT="0" marB="0" anchor="b"/>
                </a:tc>
                <a:extLst>
                  <a:ext uri="{0D108BD9-81ED-4DB2-BD59-A6C34878D82A}">
                    <a16:rowId xmlns:a16="http://schemas.microsoft.com/office/drawing/2014/main" val="10004"/>
                  </a:ext>
                </a:extLst>
              </a:tr>
              <a:tr h="290625">
                <a:tc>
                  <a:txBody>
                    <a:bodyPr/>
                    <a:lstStyle/>
                    <a:p>
                      <a:pPr algn="ctr">
                        <a:lnSpc>
                          <a:spcPct val="107000"/>
                        </a:lnSpc>
                        <a:spcAft>
                          <a:spcPts val="0"/>
                        </a:spcAft>
                      </a:pPr>
                      <a:r>
                        <a:rPr lang="en-IN" sz="1400" dirty="0">
                          <a:effectLst/>
                        </a:rPr>
                        <a:t>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a:effectLst/>
                        </a:rPr>
                        <a:t>Selenium</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49</a:t>
                      </a:r>
                    </a:p>
                  </a:txBody>
                  <a:tcPr marL="52288" marR="52288" marT="0" marB="0" anchor="b"/>
                </a:tc>
                <a:extLst>
                  <a:ext uri="{0D108BD9-81ED-4DB2-BD59-A6C34878D82A}">
                    <a16:rowId xmlns:a16="http://schemas.microsoft.com/office/drawing/2014/main" val="10005"/>
                  </a:ext>
                </a:extLst>
              </a:tr>
              <a:tr h="290625">
                <a:tc>
                  <a:txBody>
                    <a:bodyPr/>
                    <a:lstStyle/>
                    <a:p>
                      <a:pPr algn="ctr">
                        <a:lnSpc>
                          <a:spcPct val="107000"/>
                        </a:lnSpc>
                        <a:spcAft>
                          <a:spcPts val="0"/>
                        </a:spcAft>
                      </a:pPr>
                      <a:r>
                        <a:rPr lang="en-IN" sz="1400" dirty="0">
                          <a:effectLst/>
                        </a:rPr>
                        <a:t>6</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Maven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65</a:t>
                      </a:r>
                    </a:p>
                  </a:txBody>
                  <a:tcPr marL="52288" marR="52288" marT="0" marB="0" anchor="b"/>
                </a:tc>
                <a:extLst>
                  <a:ext uri="{0D108BD9-81ED-4DB2-BD59-A6C34878D82A}">
                    <a16:rowId xmlns:a16="http://schemas.microsoft.com/office/drawing/2014/main" val="10006"/>
                  </a:ext>
                </a:extLst>
              </a:tr>
              <a:tr h="290625">
                <a:tc>
                  <a:txBody>
                    <a:bodyPr/>
                    <a:lstStyle/>
                    <a:p>
                      <a:pPr algn="ctr">
                        <a:lnSpc>
                          <a:spcPct val="107000"/>
                        </a:lnSpc>
                        <a:spcAft>
                          <a:spcPts val="0"/>
                        </a:spcAft>
                      </a:pPr>
                      <a:r>
                        <a:rPr lang="en-IN" sz="1400" dirty="0">
                          <a:effectLst/>
                        </a:rPr>
                        <a:t>7</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a:effectLst/>
                        </a:rPr>
                        <a:t>POM</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67</a:t>
                      </a:r>
                    </a:p>
                  </a:txBody>
                  <a:tcPr marL="52288" marR="52288" marT="0" marB="0" anchor="b"/>
                </a:tc>
                <a:extLst>
                  <a:ext uri="{0D108BD9-81ED-4DB2-BD59-A6C34878D82A}">
                    <a16:rowId xmlns:a16="http://schemas.microsoft.com/office/drawing/2014/main" val="10007"/>
                  </a:ext>
                </a:extLst>
              </a:tr>
              <a:tr h="290625">
                <a:tc>
                  <a:txBody>
                    <a:bodyPr/>
                    <a:lstStyle/>
                    <a:p>
                      <a:pPr algn="ctr">
                        <a:lnSpc>
                          <a:spcPct val="107000"/>
                        </a:lnSpc>
                        <a:spcAft>
                          <a:spcPts val="0"/>
                        </a:spcAft>
                      </a:pPr>
                      <a:r>
                        <a:rPr lang="en-IN" sz="1400" dirty="0">
                          <a:effectLst/>
                        </a:rPr>
                        <a:t>8</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Singleton Design Pattern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69</a:t>
                      </a:r>
                    </a:p>
                  </a:txBody>
                  <a:tcPr marL="52288" marR="52288" marT="0" marB="0" anchor="b"/>
                </a:tc>
                <a:extLst>
                  <a:ext uri="{0D108BD9-81ED-4DB2-BD59-A6C34878D82A}">
                    <a16:rowId xmlns:a16="http://schemas.microsoft.com/office/drawing/2014/main" val="10008"/>
                  </a:ext>
                </a:extLst>
              </a:tr>
              <a:tr h="290625">
                <a:tc>
                  <a:txBody>
                    <a:bodyPr/>
                    <a:lstStyle/>
                    <a:p>
                      <a:pPr algn="ctr">
                        <a:lnSpc>
                          <a:spcPct val="107000"/>
                        </a:lnSpc>
                        <a:spcAft>
                          <a:spcPts val="0"/>
                        </a:spcAft>
                      </a:pPr>
                      <a:r>
                        <a:rPr lang="en-IN" sz="1400" dirty="0">
                          <a:effectLst/>
                        </a:rPr>
                        <a:t>9</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Junit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70</a:t>
                      </a:r>
                    </a:p>
                  </a:txBody>
                  <a:tcPr marL="52288" marR="52288" marT="0" marB="0" anchor="b"/>
                </a:tc>
                <a:extLst>
                  <a:ext uri="{0D108BD9-81ED-4DB2-BD59-A6C34878D82A}">
                    <a16:rowId xmlns:a16="http://schemas.microsoft.com/office/drawing/2014/main" val="10009"/>
                  </a:ext>
                </a:extLst>
              </a:tr>
              <a:tr h="290625">
                <a:tc>
                  <a:txBody>
                    <a:bodyPr/>
                    <a:lstStyle/>
                    <a:p>
                      <a:pPr algn="ctr">
                        <a:lnSpc>
                          <a:spcPct val="107000"/>
                        </a:lnSpc>
                        <a:spcAft>
                          <a:spcPts val="0"/>
                        </a:spcAft>
                      </a:pPr>
                      <a:r>
                        <a:rPr lang="en-IN" sz="1400">
                          <a:effectLst/>
                        </a:rPr>
                        <a:t>10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TestNG</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56</a:t>
                      </a:r>
                    </a:p>
                  </a:txBody>
                  <a:tcPr marL="52288" marR="52288" marT="0" marB="0" anchor="b"/>
                </a:tc>
                <a:extLst>
                  <a:ext uri="{0D108BD9-81ED-4DB2-BD59-A6C34878D82A}">
                    <a16:rowId xmlns:a16="http://schemas.microsoft.com/office/drawing/2014/main" val="10010"/>
                  </a:ext>
                </a:extLst>
              </a:tr>
              <a:tr h="290625">
                <a:tc>
                  <a:txBody>
                    <a:bodyPr/>
                    <a:lstStyle/>
                    <a:p>
                      <a:pPr algn="ctr">
                        <a:lnSpc>
                          <a:spcPct val="107000"/>
                        </a:lnSpc>
                        <a:spcAft>
                          <a:spcPts val="0"/>
                        </a:spcAft>
                      </a:pPr>
                      <a:r>
                        <a:rPr lang="en-IN" sz="1400">
                          <a:effectLst/>
                        </a:rPr>
                        <a:t>11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Cucumber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89</a:t>
                      </a:r>
                    </a:p>
                  </a:txBody>
                  <a:tcPr marL="52288" marR="52288" marT="0" marB="0" anchor="b"/>
                </a:tc>
                <a:extLst>
                  <a:ext uri="{0D108BD9-81ED-4DB2-BD59-A6C34878D82A}">
                    <a16:rowId xmlns:a16="http://schemas.microsoft.com/office/drawing/2014/main" val="10011"/>
                  </a:ext>
                </a:extLst>
              </a:tr>
              <a:tr h="290625">
                <a:tc>
                  <a:txBody>
                    <a:bodyPr/>
                    <a:lstStyle/>
                    <a:p>
                      <a:pPr algn="ctr">
                        <a:lnSpc>
                          <a:spcPct val="107000"/>
                        </a:lnSpc>
                        <a:spcAft>
                          <a:spcPts val="0"/>
                        </a:spcAft>
                      </a:pPr>
                      <a:r>
                        <a:rPr lang="en-IN" sz="1400">
                          <a:effectLst/>
                        </a:rPr>
                        <a:t>12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GIT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90</a:t>
                      </a:r>
                    </a:p>
                  </a:txBody>
                  <a:tcPr marL="52288" marR="52288" marT="0" marB="0" anchor="b"/>
                </a:tc>
                <a:extLst>
                  <a:ext uri="{0D108BD9-81ED-4DB2-BD59-A6C34878D82A}">
                    <a16:rowId xmlns:a16="http://schemas.microsoft.com/office/drawing/2014/main" val="10012"/>
                  </a:ext>
                </a:extLst>
              </a:tr>
              <a:tr h="290625">
                <a:tc>
                  <a:txBody>
                    <a:bodyPr/>
                    <a:lstStyle/>
                    <a:p>
                      <a:pPr algn="ctr">
                        <a:lnSpc>
                          <a:spcPct val="107000"/>
                        </a:lnSpc>
                        <a:spcAft>
                          <a:spcPts val="0"/>
                        </a:spcAft>
                      </a:pPr>
                      <a:r>
                        <a:rPr lang="en-IN" sz="1400">
                          <a:effectLst/>
                        </a:rPr>
                        <a:t>13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Jenkins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92</a:t>
                      </a:r>
                    </a:p>
                  </a:txBody>
                  <a:tcPr marL="52288" marR="52288" marT="0" marB="0" anchor="b"/>
                </a:tc>
                <a:extLst>
                  <a:ext uri="{0D108BD9-81ED-4DB2-BD59-A6C34878D82A}">
                    <a16:rowId xmlns:a16="http://schemas.microsoft.com/office/drawing/2014/main" val="10013"/>
                  </a:ext>
                </a:extLst>
              </a:tr>
              <a:tr h="290625">
                <a:tc>
                  <a:txBody>
                    <a:bodyPr/>
                    <a:lstStyle/>
                    <a:p>
                      <a:pPr algn="ctr">
                        <a:lnSpc>
                          <a:spcPct val="107000"/>
                        </a:lnSpc>
                        <a:spcAft>
                          <a:spcPts val="0"/>
                        </a:spcAft>
                      </a:pPr>
                      <a:r>
                        <a:rPr lang="en-IN" sz="1400">
                          <a:effectLst/>
                        </a:rPr>
                        <a:t>14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Data Driven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93</a:t>
                      </a:r>
                    </a:p>
                  </a:txBody>
                  <a:tcPr marL="52288" marR="52288" marT="0" marB="0" anchor="b"/>
                </a:tc>
                <a:extLst>
                  <a:ext uri="{0D108BD9-81ED-4DB2-BD59-A6C34878D82A}">
                    <a16:rowId xmlns:a16="http://schemas.microsoft.com/office/drawing/2014/main" val="10014"/>
                  </a:ext>
                </a:extLst>
              </a:tr>
              <a:tr h="290625">
                <a:tc>
                  <a:txBody>
                    <a:bodyPr/>
                    <a:lstStyle/>
                    <a:p>
                      <a:pPr algn="ctr">
                        <a:lnSpc>
                          <a:spcPct val="107000"/>
                        </a:lnSpc>
                        <a:spcAft>
                          <a:spcPts val="0"/>
                        </a:spcAft>
                      </a:pPr>
                      <a:r>
                        <a:rPr lang="en-IN" sz="1400">
                          <a:effectLst/>
                        </a:rPr>
                        <a:t>15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JDBC</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96</a:t>
                      </a:r>
                    </a:p>
                  </a:txBody>
                  <a:tcPr marL="52288" marR="52288" marT="0" marB="0" anchor="b"/>
                </a:tc>
                <a:extLst>
                  <a:ext uri="{0D108BD9-81ED-4DB2-BD59-A6C34878D82A}">
                    <a16:rowId xmlns:a16="http://schemas.microsoft.com/office/drawing/2014/main" val="10015"/>
                  </a:ext>
                </a:extLst>
              </a:tr>
              <a:tr h="290625">
                <a:tc>
                  <a:txBody>
                    <a:bodyPr/>
                    <a:lstStyle/>
                    <a:p>
                      <a:pPr algn="ctr">
                        <a:lnSpc>
                          <a:spcPct val="107000"/>
                        </a:lnSpc>
                        <a:spcAft>
                          <a:spcPts val="0"/>
                        </a:spcAft>
                      </a:pPr>
                      <a:r>
                        <a:rPr lang="en-IN" sz="1400">
                          <a:effectLst/>
                        </a:rPr>
                        <a:t>16</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SDLC</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99</a:t>
                      </a:r>
                    </a:p>
                  </a:txBody>
                  <a:tcPr marL="52288" marR="52288" marT="0" marB="0" anchor="b"/>
                </a:tc>
                <a:extLst>
                  <a:ext uri="{0D108BD9-81ED-4DB2-BD59-A6C34878D82A}">
                    <a16:rowId xmlns:a16="http://schemas.microsoft.com/office/drawing/2014/main" val="10016"/>
                  </a:ext>
                </a:extLst>
              </a:tr>
              <a:tr h="290625">
                <a:tc>
                  <a:txBody>
                    <a:bodyPr/>
                    <a:lstStyle/>
                    <a:p>
                      <a:pPr algn="ctr">
                        <a:lnSpc>
                          <a:spcPct val="107000"/>
                        </a:lnSpc>
                        <a:spcAft>
                          <a:spcPts val="0"/>
                        </a:spcAft>
                      </a:pPr>
                      <a:r>
                        <a:rPr lang="en-IN" sz="1400">
                          <a:effectLst/>
                        </a:rPr>
                        <a:t>17</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STLC</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100</a:t>
                      </a:r>
                    </a:p>
                  </a:txBody>
                  <a:tcPr marL="52288" marR="52288" marT="0" marB="0" anchor="b"/>
                </a:tc>
                <a:extLst>
                  <a:ext uri="{0D108BD9-81ED-4DB2-BD59-A6C34878D82A}">
                    <a16:rowId xmlns:a16="http://schemas.microsoft.com/office/drawing/2014/main" val="10017"/>
                  </a:ext>
                </a:extLst>
              </a:tr>
              <a:tr h="290625">
                <a:tc>
                  <a:txBody>
                    <a:bodyPr/>
                    <a:lstStyle/>
                    <a:p>
                      <a:pPr algn="ctr">
                        <a:lnSpc>
                          <a:spcPct val="107000"/>
                        </a:lnSpc>
                        <a:spcAft>
                          <a:spcPts val="0"/>
                        </a:spcAft>
                      </a:pPr>
                      <a:r>
                        <a:rPr lang="en-IN" sz="1400">
                          <a:effectLst/>
                        </a:rPr>
                        <a:t>18</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marL="0" marR="0" lvl="0" indent="0" algn="l" defTabSz="457200" rtl="0" eaLnBrk="1" fontAlgn="auto" latinLnBrk="0" hangingPunct="1">
                        <a:lnSpc>
                          <a:spcPct val="107000"/>
                        </a:lnSpc>
                        <a:spcBef>
                          <a:spcPts val="0"/>
                        </a:spcBef>
                        <a:spcAft>
                          <a:spcPts val="0"/>
                        </a:spcAft>
                        <a:buClrTx/>
                        <a:buSzTx/>
                        <a:buFontTx/>
                        <a:buNone/>
                        <a:defRPr/>
                      </a:pPr>
                      <a:r>
                        <a:rPr lang="en-IN" sz="1400" dirty="0">
                          <a:effectLst/>
                        </a:rPr>
                        <a:t>Manual Testing</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110</a:t>
                      </a:r>
                    </a:p>
                  </a:txBody>
                  <a:tcPr marL="52288" marR="52288" marT="0" marB="0" anchor="b"/>
                </a:tc>
                <a:extLst>
                  <a:ext uri="{0D108BD9-81ED-4DB2-BD59-A6C34878D82A}">
                    <a16:rowId xmlns:a16="http://schemas.microsoft.com/office/drawing/2014/main" val="10018"/>
                  </a:ext>
                </a:extLst>
              </a:tr>
              <a:tr h="290625">
                <a:tc>
                  <a:txBody>
                    <a:bodyPr/>
                    <a:lstStyle/>
                    <a:p>
                      <a:pPr algn="ctr">
                        <a:lnSpc>
                          <a:spcPct val="107000"/>
                        </a:lnSpc>
                        <a:spcAft>
                          <a:spcPts val="0"/>
                        </a:spcAft>
                      </a:pPr>
                      <a:r>
                        <a:rPr lang="en-IN" sz="1400">
                          <a:effectLst/>
                        </a:rPr>
                        <a:t>19</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Agile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137</a:t>
                      </a:r>
                    </a:p>
                  </a:txBody>
                  <a:tcPr marL="52288" marR="52288" marT="0" marB="0" anchor="b"/>
                </a:tc>
                <a:extLst>
                  <a:ext uri="{0D108BD9-81ED-4DB2-BD59-A6C34878D82A}">
                    <a16:rowId xmlns:a16="http://schemas.microsoft.com/office/drawing/2014/main" val="10019"/>
                  </a:ext>
                </a:extLst>
              </a:tr>
              <a:tr h="290625">
                <a:tc>
                  <a:txBody>
                    <a:bodyPr/>
                    <a:lstStyle/>
                    <a:p>
                      <a:pPr algn="ctr">
                        <a:lnSpc>
                          <a:spcPct val="107000"/>
                        </a:lnSpc>
                        <a:spcAft>
                          <a:spcPts val="0"/>
                        </a:spcAft>
                      </a:pPr>
                      <a:r>
                        <a:rPr lang="en-IN" sz="1400">
                          <a:effectLst/>
                        </a:rPr>
                        <a:t>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JIRA</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160</a:t>
                      </a:r>
                    </a:p>
                  </a:txBody>
                  <a:tcPr marL="52288" marR="52288" marT="0" marB="0" anchor="b"/>
                </a:tc>
                <a:extLst>
                  <a:ext uri="{0D108BD9-81ED-4DB2-BD59-A6C34878D82A}">
                    <a16:rowId xmlns:a16="http://schemas.microsoft.com/office/drawing/2014/main" val="10020"/>
                  </a:ext>
                </a:extLst>
              </a:tr>
              <a:tr h="290625">
                <a:tc>
                  <a:txBody>
                    <a:bodyPr/>
                    <a:lstStyle/>
                    <a:p>
                      <a:pPr algn="ctr">
                        <a:lnSpc>
                          <a:spcPct val="107000"/>
                        </a:lnSpc>
                        <a:spcAft>
                          <a:spcPts val="0"/>
                        </a:spcAft>
                      </a:pPr>
                      <a:r>
                        <a:rPr lang="en-IN" sz="1400">
                          <a:effectLst/>
                        </a:rPr>
                        <a:t>21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nSpc>
                          <a:spcPct val="107000"/>
                        </a:lnSpc>
                        <a:spcAft>
                          <a:spcPts val="0"/>
                        </a:spcAft>
                      </a:pPr>
                      <a:r>
                        <a:rPr lang="en-IN" sz="1400" dirty="0">
                          <a:effectLst/>
                        </a:rPr>
                        <a:t>Interview Questions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288" marR="52288" marT="0" marB="0" anchor="b"/>
                </a:tc>
                <a:tc>
                  <a:txBody>
                    <a:bodyPr/>
                    <a:lstStyle/>
                    <a:p>
                      <a:pPr algn="ctr">
                        <a:lnSpc>
                          <a:spcPct val="107000"/>
                        </a:lnSpc>
                        <a:spcAft>
                          <a:spcPts val="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163</a:t>
                      </a:r>
                    </a:p>
                  </a:txBody>
                  <a:tcPr marL="52288" marR="52288" marT="0" marB="0" anchor="b"/>
                </a:tc>
                <a:extLst>
                  <a:ext uri="{0D108BD9-81ED-4DB2-BD59-A6C34878D82A}">
                    <a16:rowId xmlns:a16="http://schemas.microsoft.com/office/drawing/2014/main" val="10021"/>
                  </a:ext>
                </a:extLst>
              </a:tr>
            </a:tbl>
          </a:graphicData>
        </a:graphic>
      </p:graphicFrame>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61252" y="850790"/>
            <a:ext cx="9130748" cy="5907362"/>
          </a:xfrm>
        </p:spPr>
        <p:txBody>
          <a:bodyPr>
            <a:normAutofit/>
          </a:bodyPr>
          <a:lstStyle/>
          <a:p>
            <a:pPr>
              <a:lnSpc>
                <a:spcPct val="150000"/>
              </a:lnSpc>
            </a:pPr>
            <a:r>
              <a:rPr lang="en-US" dirty="0"/>
              <a:t>	21. Break vs Continue ?</a:t>
            </a:r>
          </a:p>
          <a:p>
            <a:pPr>
              <a:lnSpc>
                <a:spcPct val="150000"/>
              </a:lnSpc>
            </a:pPr>
            <a:r>
              <a:rPr lang="en-US" dirty="0"/>
              <a:t>  22. Array and Its Methods ?</a:t>
            </a:r>
          </a:p>
          <a:p>
            <a:pPr>
              <a:lnSpc>
                <a:spcPct val="150000"/>
              </a:lnSpc>
            </a:pPr>
            <a:r>
              <a:rPr lang="en-US" dirty="0"/>
              <a:t>	23. String and Its Methods ?</a:t>
            </a:r>
          </a:p>
          <a:p>
            <a:pPr>
              <a:lnSpc>
                <a:spcPct val="150000"/>
              </a:lnSpc>
            </a:pPr>
            <a:r>
              <a:rPr lang="en-US" dirty="0"/>
              <a:t>  24. String Buffer vs String Builder ?</a:t>
            </a:r>
          </a:p>
          <a:p>
            <a:pPr>
              <a:lnSpc>
                <a:spcPct val="150000"/>
              </a:lnSpc>
            </a:pPr>
            <a:r>
              <a:rPr lang="en-US" dirty="0"/>
              <a:t>	25. Immutable vs Mutable ?</a:t>
            </a:r>
          </a:p>
          <a:p>
            <a:pPr>
              <a:lnSpc>
                <a:spcPct val="150000"/>
              </a:lnSpc>
            </a:pPr>
            <a:r>
              <a:rPr lang="en-US" dirty="0"/>
              <a:t>	26. Collection vs Collections ?</a:t>
            </a:r>
          </a:p>
          <a:p>
            <a:pPr>
              <a:lnSpc>
                <a:spcPct val="150000"/>
              </a:lnSpc>
            </a:pPr>
            <a:r>
              <a:rPr lang="en-US" dirty="0"/>
              <a:t>	27. List vs Set vs Map ?</a:t>
            </a:r>
          </a:p>
          <a:p>
            <a:pPr>
              <a:lnSpc>
                <a:spcPct val="150000"/>
              </a:lnSpc>
            </a:pPr>
            <a:r>
              <a:rPr lang="en-US" dirty="0"/>
              <a:t>	28. </a:t>
            </a:r>
            <a:r>
              <a:rPr lang="en-US" dirty="0" err="1"/>
              <a:t>ArrayList</a:t>
            </a:r>
            <a:r>
              <a:rPr lang="en-US" dirty="0"/>
              <a:t> vs LinkedList vs Vector ? </a:t>
            </a:r>
          </a:p>
          <a:p>
            <a:pPr>
              <a:lnSpc>
                <a:spcPct val="150000"/>
              </a:lnSpc>
            </a:pPr>
            <a:r>
              <a:rPr lang="en-US" dirty="0"/>
              <a:t>	29. </a:t>
            </a:r>
            <a:r>
              <a:rPr lang="en-US" dirty="0" err="1"/>
              <a:t>Hashset</a:t>
            </a:r>
            <a:r>
              <a:rPr lang="en-US" dirty="0"/>
              <a:t> vs </a:t>
            </a:r>
            <a:r>
              <a:rPr lang="en-US" dirty="0" err="1"/>
              <a:t>linkedHashSet</a:t>
            </a:r>
            <a:r>
              <a:rPr lang="en-US" dirty="0"/>
              <a:t> vs </a:t>
            </a:r>
            <a:r>
              <a:rPr lang="en-US" dirty="0" err="1"/>
              <a:t>TreeSet</a:t>
            </a:r>
            <a:r>
              <a:rPr lang="en-US" dirty="0"/>
              <a:t> ?</a:t>
            </a:r>
          </a:p>
          <a:p>
            <a:pPr>
              <a:lnSpc>
                <a:spcPct val="150000"/>
              </a:lnSpc>
            </a:pPr>
            <a:r>
              <a:rPr lang="en-US" dirty="0"/>
              <a:t>	30. HashMap vs </a:t>
            </a:r>
            <a:r>
              <a:rPr lang="en-US" dirty="0" err="1"/>
              <a:t>HashTable</a:t>
            </a:r>
            <a:r>
              <a:rPr lang="en-US" dirty="0"/>
              <a:t> ?</a:t>
            </a:r>
          </a:p>
        </p:txBody>
      </p:sp>
      <p:sp>
        <p:nvSpPr>
          <p:cNvPr id="4" name="Title 1">
            <a:extLst>
              <a:ext uri="{FF2B5EF4-FFF2-40B4-BE49-F238E27FC236}">
                <a16:creationId xmlns:a16="http://schemas.microsoft.com/office/drawing/2014/main" id="{5DAB87CA-39E2-4F6F-B7D2-7D625ECBF0A4}"/>
              </a:ext>
            </a:extLst>
          </p:cNvPr>
          <p:cNvSpPr txBox="1">
            <a:spLocks/>
          </p:cNvSpPr>
          <p:nvPr/>
        </p:nvSpPr>
        <p:spPr>
          <a:xfrm>
            <a:off x="118040" y="2908916"/>
            <a:ext cx="2696181"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400" b="1" dirty="0">
                <a:solidFill>
                  <a:srgbClr val="0070C0"/>
                </a:solidFill>
              </a:rPr>
              <a:t>Level - 3</a:t>
            </a:r>
            <a:br>
              <a:rPr lang="en-IN" b="1" dirty="0">
                <a:solidFill>
                  <a:srgbClr val="00B0F0"/>
                </a:solidFill>
              </a:rPr>
            </a:br>
            <a:r>
              <a:rPr lang="en-IN" b="1" dirty="0">
                <a:solidFill>
                  <a:srgbClr val="00B0F0"/>
                </a:solidFill>
              </a:rPr>
              <a:t>   </a:t>
            </a:r>
            <a:r>
              <a:rPr lang="en-IN" sz="2400" b="1" dirty="0">
                <a:solidFill>
                  <a:schemeClr val="tx1">
                    <a:lumMod val="50000"/>
                    <a:lumOff val="50000"/>
                  </a:schemeClr>
                </a:solidFill>
              </a:rPr>
              <a:t>Questions</a:t>
            </a:r>
            <a:r>
              <a:rPr lang="en-IN" sz="2400" b="1" dirty="0">
                <a:solidFill>
                  <a:srgbClr val="00B0F0"/>
                </a:solidFill>
              </a:rPr>
              <a:t> </a:t>
            </a:r>
            <a:endParaRPr lang="en-US" b="1" dirty="0">
              <a:solidFill>
                <a:srgbClr val="00B0F0"/>
              </a:solidFill>
            </a:endParaRPr>
          </a:p>
        </p:txBody>
      </p:sp>
      <p:sp>
        <p:nvSpPr>
          <p:cNvPr id="2" name="Footer Placeholder 1"/>
          <p:cNvSpPr>
            <a:spLocks noGrp="1"/>
          </p:cNvSpPr>
          <p:nvPr>
            <p:ph type="ftr" sz="quarter" idx="11"/>
          </p:nvPr>
        </p:nvSpPr>
        <p:spPr/>
        <p:txBody>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22036"/>
          </a:xfrm>
        </p:spPr>
        <p:txBody>
          <a:bodyPr/>
          <a:lstStyle/>
          <a:p>
            <a:r>
              <a:rPr lang="en-US" dirty="0"/>
              <a:t>Alternative to </a:t>
            </a:r>
            <a:r>
              <a:rPr lang="en-US" dirty="0" err="1">
                <a:solidFill>
                  <a:srgbClr val="C00000"/>
                </a:solidFill>
              </a:rPr>
              <a:t>Sendkeys</a:t>
            </a:r>
            <a:r>
              <a:rPr lang="en-US" dirty="0">
                <a:solidFill>
                  <a:srgbClr val="C00000"/>
                </a:solidFill>
              </a:rPr>
              <a:t>()</a:t>
            </a:r>
          </a:p>
        </p:txBody>
      </p:sp>
      <p:sp>
        <p:nvSpPr>
          <p:cNvPr id="4" name="Footer Placeholder 3"/>
          <p:cNvSpPr>
            <a:spLocks noGrp="1"/>
          </p:cNvSpPr>
          <p:nvPr>
            <p:ph type="ftr" sz="quarter" idx="11"/>
          </p:nvPr>
        </p:nvSpPr>
        <p:spPr/>
        <p:txBody>
          <a:bodyPr/>
          <a:lstStyle/>
          <a:p>
            <a:endParaRPr lang="en-US" dirty="0"/>
          </a:p>
        </p:txBody>
      </p:sp>
      <p:pic>
        <p:nvPicPr>
          <p:cNvPr id="6" name="Picture 5"/>
          <p:cNvPicPr>
            <a:picLocks noChangeAspect="1"/>
          </p:cNvPicPr>
          <p:nvPr/>
        </p:nvPicPr>
        <p:blipFill>
          <a:blip r:embed="rId2"/>
          <a:stretch>
            <a:fillRect/>
          </a:stretch>
        </p:blipFill>
        <p:spPr>
          <a:xfrm>
            <a:off x="424873" y="1850642"/>
            <a:ext cx="7505700" cy="685800"/>
          </a:xfrm>
          <a:prstGeom prst="rect">
            <a:avLst/>
          </a:prstGeom>
        </p:spPr>
      </p:pic>
      <p:pic>
        <p:nvPicPr>
          <p:cNvPr id="7" name="Picture 6"/>
          <p:cNvPicPr>
            <a:picLocks noChangeAspect="1"/>
          </p:cNvPicPr>
          <p:nvPr/>
        </p:nvPicPr>
        <p:blipFill>
          <a:blip r:embed="rId3"/>
          <a:stretch>
            <a:fillRect/>
          </a:stretch>
        </p:blipFill>
        <p:spPr>
          <a:xfrm>
            <a:off x="424873" y="2955449"/>
            <a:ext cx="11582400" cy="781050"/>
          </a:xfrm>
          <a:prstGeom prst="rect">
            <a:avLst/>
          </a:prstGeom>
        </p:spPr>
      </p:pic>
      <p:pic>
        <p:nvPicPr>
          <p:cNvPr id="8" name="Picture 7"/>
          <p:cNvPicPr>
            <a:picLocks noChangeAspect="1"/>
          </p:cNvPicPr>
          <p:nvPr/>
        </p:nvPicPr>
        <p:blipFill>
          <a:blip r:embed="rId4"/>
          <a:stretch>
            <a:fillRect/>
          </a:stretch>
        </p:blipFill>
        <p:spPr>
          <a:xfrm>
            <a:off x="424873" y="4185143"/>
            <a:ext cx="3657600" cy="1038225"/>
          </a:xfrm>
          <a:prstGeom prst="rect">
            <a:avLst/>
          </a:prstGeom>
        </p:spPr>
      </p:pic>
    </p:spTree>
    <p:extLst>
      <p:ext uri="{BB962C8B-B14F-4D97-AF65-F5344CB8AC3E}">
        <p14:creationId xmlns:p14="http://schemas.microsoft.com/office/powerpoint/2010/main" val="23674582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Implicit wait + Explicit wait</a:t>
            </a:r>
          </a:p>
        </p:txBody>
      </p:sp>
      <p:sp>
        <p:nvSpPr>
          <p:cNvPr id="3" name="Content Placeholder 2"/>
          <p:cNvSpPr>
            <a:spLocks noGrp="1"/>
          </p:cNvSpPr>
          <p:nvPr>
            <p:ph idx="1"/>
          </p:nvPr>
        </p:nvSpPr>
        <p:spPr>
          <a:xfrm>
            <a:off x="677334" y="1597891"/>
            <a:ext cx="8596668" cy="4443471"/>
          </a:xfrm>
        </p:spPr>
        <p:txBody>
          <a:bodyPr/>
          <a:lstStyle/>
          <a:p>
            <a:r>
              <a:rPr lang="en-US" dirty="0"/>
              <a:t>Mixing </a:t>
            </a:r>
            <a:r>
              <a:rPr lang="en-US" dirty="0">
                <a:hlinkClick r:id="rId2"/>
              </a:rPr>
              <a:t>explicit waits</a:t>
            </a:r>
            <a:r>
              <a:rPr lang="en-US" dirty="0"/>
              <a:t> and implicit waits will cause unintended consequences, namely waits sleeping for the maximum time even if the element is available or condition is true.</a:t>
            </a:r>
          </a:p>
          <a:p>
            <a:r>
              <a:rPr lang="en-US" i="1" dirty="0"/>
              <a:t>Warning:</a:t>
            </a:r>
            <a:r>
              <a:rPr lang="en-US" dirty="0"/>
              <a:t> Do not mix implicit and explicit waits. Doing so can cause unpredictable wait times. For example, setting an implicit wait of 10 seconds and an explicit wait of 15 seconds could cause a timeout to occur after 20 seconds.</a:t>
            </a:r>
          </a:p>
          <a:p>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0428172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WebDriver Manager</a:t>
            </a:r>
          </a:p>
        </p:txBody>
      </p:sp>
      <p:pic>
        <p:nvPicPr>
          <p:cNvPr id="5" name="Content Placeholder 4"/>
          <p:cNvPicPr>
            <a:picLocks noGrp="1" noChangeAspect="1"/>
          </p:cNvPicPr>
          <p:nvPr>
            <p:ph idx="1"/>
          </p:nvPr>
        </p:nvPicPr>
        <p:blipFill>
          <a:blip r:embed="rId2"/>
          <a:stretch>
            <a:fillRect/>
          </a:stretch>
        </p:blipFill>
        <p:spPr>
          <a:xfrm>
            <a:off x="1684193" y="2613892"/>
            <a:ext cx="6181725" cy="2495550"/>
          </a:xfrm>
          <a:prstGeom prst="rect">
            <a:avLst/>
          </a:prstGeom>
        </p:spPr>
      </p:pic>
      <p:sp>
        <p:nvSpPr>
          <p:cNvPr id="4" name="Footer Placeholder 3"/>
          <p:cNvSpPr>
            <a:spLocks noGrp="1"/>
          </p:cNvSpPr>
          <p:nvPr>
            <p:ph type="ftr" sz="quarter" idx="11"/>
          </p:nvPr>
        </p:nvSpPr>
        <p:spPr/>
        <p:txBody>
          <a:bodyPr/>
          <a:lstStyle/>
          <a:p>
            <a:endParaRPr lang="en-US" dirty="0"/>
          </a:p>
        </p:txBody>
      </p:sp>
      <p:pic>
        <p:nvPicPr>
          <p:cNvPr id="6" name="Picture 5"/>
          <p:cNvPicPr>
            <a:picLocks noChangeAspect="1"/>
          </p:cNvPicPr>
          <p:nvPr/>
        </p:nvPicPr>
        <p:blipFill>
          <a:blip r:embed="rId3"/>
          <a:stretch>
            <a:fillRect/>
          </a:stretch>
        </p:blipFill>
        <p:spPr>
          <a:xfrm>
            <a:off x="1684193" y="1673225"/>
            <a:ext cx="7105650" cy="514350"/>
          </a:xfrm>
          <a:prstGeom prst="rect">
            <a:avLst/>
          </a:prstGeom>
        </p:spPr>
      </p:pic>
      <p:pic>
        <p:nvPicPr>
          <p:cNvPr id="7" name="Picture 6"/>
          <p:cNvPicPr>
            <a:picLocks noChangeAspect="1"/>
          </p:cNvPicPr>
          <p:nvPr/>
        </p:nvPicPr>
        <p:blipFill>
          <a:blip r:embed="rId4"/>
          <a:stretch>
            <a:fillRect/>
          </a:stretch>
        </p:blipFill>
        <p:spPr>
          <a:xfrm>
            <a:off x="3508519" y="5515500"/>
            <a:ext cx="4213081" cy="1051724"/>
          </a:xfrm>
          <a:prstGeom prst="rect">
            <a:avLst/>
          </a:prstGeom>
        </p:spPr>
      </p:pic>
    </p:spTree>
    <p:extLst>
      <p:ext uri="{BB962C8B-B14F-4D97-AF65-F5344CB8AC3E}">
        <p14:creationId xmlns:p14="http://schemas.microsoft.com/office/powerpoint/2010/main" val="22178343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D63929A-18D2-408A-BFE4-107270DB07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4175" y="5707222"/>
            <a:ext cx="2850060" cy="115077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5152F0B7-165C-45B1-BFD8-8D4EE81CEB29}"/>
              </a:ext>
            </a:extLst>
          </p:cNvPr>
          <p:cNvSpPr>
            <a:spLocks noGrp="1"/>
          </p:cNvSpPr>
          <p:nvPr>
            <p:ph type="title"/>
          </p:nvPr>
        </p:nvSpPr>
        <p:spPr>
          <a:xfrm>
            <a:off x="262546" y="200897"/>
            <a:ext cx="8596312" cy="1320800"/>
          </a:xfrm>
        </p:spPr>
        <p:txBody>
          <a:bodyPr>
            <a:normAutofit/>
          </a:bodyPr>
          <a:lstStyle/>
          <a:p>
            <a:r>
              <a:rPr lang="en-US" sz="4800" b="1" dirty="0">
                <a:solidFill>
                  <a:srgbClr val="0070C0"/>
                </a:solidFill>
              </a:rPr>
              <a:t>6. Maven</a:t>
            </a:r>
          </a:p>
        </p:txBody>
      </p:sp>
      <p:pic>
        <p:nvPicPr>
          <p:cNvPr id="4098" name="Picture 2" descr="The MAVEN Project">
            <a:extLst>
              <a:ext uri="{FF2B5EF4-FFF2-40B4-BE49-F238E27FC236}">
                <a16:creationId xmlns:a16="http://schemas.microsoft.com/office/drawing/2014/main" id="{8813F696-284B-4DD3-BF8E-653A4054F2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041" y="4407772"/>
            <a:ext cx="5479132" cy="157453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ven tutorial | Maven for building Java Applications | Edureka">
            <a:extLst>
              <a:ext uri="{FF2B5EF4-FFF2-40B4-BE49-F238E27FC236}">
                <a16:creationId xmlns:a16="http://schemas.microsoft.com/office/drawing/2014/main" id="{EA6BFFBF-CB04-4EFA-AC23-017515E6B7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0381" y="1521697"/>
            <a:ext cx="6391275" cy="288607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7867535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169" y="384592"/>
            <a:ext cx="8596668" cy="919794"/>
          </a:xfrm>
        </p:spPr>
        <p:txBody>
          <a:bodyPr>
            <a:normAutofit/>
          </a:bodyPr>
          <a:lstStyle/>
          <a:p>
            <a:r>
              <a:rPr lang="en-US" sz="4400" b="1" dirty="0">
                <a:solidFill>
                  <a:srgbClr val="C00000"/>
                </a:solidFill>
              </a:rPr>
              <a:t>Maven - Introduction</a:t>
            </a:r>
          </a:p>
        </p:txBody>
      </p:sp>
      <p:sp>
        <p:nvSpPr>
          <p:cNvPr id="3" name="Content Placeholder 2"/>
          <p:cNvSpPr>
            <a:spLocks noGrp="1"/>
          </p:cNvSpPr>
          <p:nvPr>
            <p:ph idx="1"/>
          </p:nvPr>
        </p:nvSpPr>
        <p:spPr>
          <a:xfrm>
            <a:off x="1450303" y="1444224"/>
            <a:ext cx="7930232" cy="4569287"/>
          </a:xfrm>
        </p:spPr>
        <p:txBody>
          <a:bodyPr>
            <a:normAutofit/>
          </a:bodyPr>
          <a:lstStyle/>
          <a:p>
            <a:pPr>
              <a:lnSpc>
                <a:spcPct val="200000"/>
              </a:lnSpc>
            </a:pPr>
            <a:endParaRPr lang="en-US" sz="800" dirty="0"/>
          </a:p>
          <a:p>
            <a:pPr>
              <a:lnSpc>
                <a:spcPct val="200000"/>
              </a:lnSpc>
            </a:pPr>
            <a:r>
              <a:rPr lang="en-US" dirty="0"/>
              <a:t>Maven is a powerful </a:t>
            </a:r>
            <a:r>
              <a:rPr lang="en-US" b="1" dirty="0"/>
              <a:t>project / build management tool</a:t>
            </a:r>
            <a:r>
              <a:rPr lang="en-US" dirty="0"/>
              <a:t>, </a:t>
            </a:r>
          </a:p>
          <a:p>
            <a:pPr marL="0" indent="0">
              <a:buNone/>
            </a:pPr>
            <a:r>
              <a:rPr lang="en-US" dirty="0"/>
              <a:t>	- Based on the concept of a </a:t>
            </a:r>
            <a:r>
              <a:rPr lang="en-US" b="1" dirty="0"/>
              <a:t>pom.xml</a:t>
            </a:r>
            <a:r>
              <a:rPr lang="en-US" dirty="0"/>
              <a:t> (Project Object Model) </a:t>
            </a:r>
          </a:p>
          <a:p>
            <a:pPr marL="0" indent="0">
              <a:buNone/>
            </a:pPr>
            <a:r>
              <a:rPr lang="en-US" dirty="0"/>
              <a:t>	- Includes </a:t>
            </a:r>
            <a:r>
              <a:rPr lang="en-US" b="1" dirty="0"/>
              <a:t>project info </a:t>
            </a:r>
            <a:r>
              <a:rPr lang="en-US" dirty="0">
                <a:latin typeface="Times New Roman" panose="02020603050405020304" pitchFamily="18" charset="0"/>
                <a:cs typeface="Times New Roman" panose="02020603050405020304" pitchFamily="18" charset="0"/>
              </a:rPr>
              <a:t>&amp;</a:t>
            </a:r>
            <a:r>
              <a:rPr lang="en-US" dirty="0"/>
              <a:t> </a:t>
            </a:r>
            <a:r>
              <a:rPr lang="en-US" b="1" dirty="0"/>
              <a:t>configuration info  </a:t>
            </a:r>
          </a:p>
          <a:p>
            <a:pPr marL="0" indent="0">
              <a:buNone/>
            </a:pPr>
            <a:endParaRPr lang="en-US" sz="1200" dirty="0"/>
          </a:p>
          <a:p>
            <a:pPr marL="0" indent="0">
              <a:buNone/>
            </a:pPr>
            <a:r>
              <a:rPr lang="en-US" sz="2000" b="1" dirty="0"/>
              <a:t>Use</a:t>
            </a:r>
            <a:r>
              <a:rPr lang="en-US" sz="1600" b="1" dirty="0"/>
              <a:t>:</a:t>
            </a:r>
          </a:p>
          <a:p>
            <a:r>
              <a:rPr lang="en-US" dirty="0"/>
              <a:t> 	Dependency,</a:t>
            </a:r>
          </a:p>
          <a:p>
            <a:pPr marL="0" indent="0">
              <a:buNone/>
            </a:pPr>
            <a:r>
              <a:rPr lang="en-US" dirty="0"/>
              <a:t>	Plugins,</a:t>
            </a:r>
          </a:p>
          <a:p>
            <a:pPr marL="0" indent="0">
              <a:buNone/>
            </a:pPr>
            <a:r>
              <a:rPr lang="en-US" dirty="0"/>
              <a:t>	Goals,</a:t>
            </a:r>
          </a:p>
          <a:p>
            <a:pPr marL="0" indent="0">
              <a:buNone/>
            </a:pPr>
            <a:r>
              <a:rPr lang="en-US" dirty="0"/>
              <a:t>	etc.</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4">
                    <a:lumMod val="75000"/>
                  </a:schemeClr>
                </a:solidFill>
              </a:rPr>
              <a:t>Maven Architecture</a:t>
            </a:r>
          </a:p>
        </p:txBody>
      </p:sp>
      <p:pic>
        <p:nvPicPr>
          <p:cNvPr id="4" name="Content Placeholder 3"/>
          <p:cNvPicPr>
            <a:picLocks noGrp="1"/>
          </p:cNvPicPr>
          <p:nvPr>
            <p:ph idx="1"/>
          </p:nvPr>
        </p:nvPicPr>
        <p:blipFill>
          <a:blip r:embed="rId2"/>
          <a:stretch>
            <a:fillRect/>
          </a:stretch>
        </p:blipFill>
        <p:spPr>
          <a:xfrm>
            <a:off x="977810" y="1270000"/>
            <a:ext cx="9815543" cy="4900473"/>
          </a:xfrm>
          <a:prstGeom prst="rect">
            <a:avLst/>
          </a:prstGeom>
        </p:spPr>
      </p:pic>
      <p:pic>
        <p:nvPicPr>
          <p:cNvPr id="6" name="Picture 5">
            <a:extLst>
              <a:ext uri="{FF2B5EF4-FFF2-40B4-BE49-F238E27FC236}">
                <a16:creationId xmlns:a16="http://schemas.microsoft.com/office/drawing/2014/main" id="{91564C22-C605-46F0-8C8B-6F5F555EC297}"/>
              </a:ext>
            </a:extLst>
          </p:cNvPr>
          <p:cNvPicPr>
            <a:picLocks noChangeAspect="1"/>
          </p:cNvPicPr>
          <p:nvPr/>
        </p:nvPicPr>
        <p:blipFill>
          <a:blip r:embed="rId3"/>
          <a:stretch>
            <a:fillRect/>
          </a:stretch>
        </p:blipFill>
        <p:spPr>
          <a:xfrm>
            <a:off x="249638" y="5718035"/>
            <a:ext cx="2886075" cy="904875"/>
          </a:xfrm>
          <a:prstGeom prst="rect">
            <a:avLst/>
          </a:prstGeom>
        </p:spPr>
      </p:pic>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1) Build Life Cycle</a:t>
            </a:r>
          </a:p>
        </p:txBody>
      </p:sp>
      <p:sp>
        <p:nvSpPr>
          <p:cNvPr id="3" name="Content Placeholder 2"/>
          <p:cNvSpPr>
            <a:spLocks noGrp="1"/>
          </p:cNvSpPr>
          <p:nvPr>
            <p:ph idx="1"/>
          </p:nvPr>
        </p:nvSpPr>
        <p:spPr>
          <a:xfrm>
            <a:off x="1926454" y="1488613"/>
            <a:ext cx="7462958" cy="5151884"/>
          </a:xfrm>
        </p:spPr>
        <p:txBody>
          <a:bodyPr>
            <a:normAutofit/>
          </a:bodyPr>
          <a:lstStyle/>
          <a:p>
            <a:r>
              <a:rPr lang="en-IN" sz="3600" dirty="0"/>
              <a:t>Clean</a:t>
            </a:r>
          </a:p>
          <a:p>
            <a:pPr marL="0" indent="0">
              <a:buNone/>
            </a:pPr>
            <a:r>
              <a:rPr lang="en-IN" sz="2000" dirty="0"/>
              <a:t>	To clean the Project </a:t>
            </a:r>
          </a:p>
          <a:p>
            <a:pPr marL="0" indent="0">
              <a:buNone/>
            </a:pPr>
            <a:r>
              <a:rPr lang="en-IN" sz="2000" dirty="0"/>
              <a:t>	To remove all the files generated by previous build</a:t>
            </a:r>
          </a:p>
          <a:p>
            <a:pPr marL="0" indent="0">
              <a:buNone/>
            </a:pPr>
            <a:endParaRPr lang="en-IN" dirty="0"/>
          </a:p>
          <a:p>
            <a:r>
              <a:rPr lang="en-IN" sz="3600" dirty="0"/>
              <a:t>Build</a:t>
            </a:r>
          </a:p>
          <a:p>
            <a:pPr marL="0" indent="0">
              <a:buNone/>
            </a:pPr>
            <a:r>
              <a:rPr lang="en-IN" sz="2600" dirty="0"/>
              <a:t>	</a:t>
            </a:r>
            <a:r>
              <a:rPr lang="en-IN" sz="2000" dirty="0"/>
              <a:t>This is the main life cycle</a:t>
            </a:r>
          </a:p>
          <a:p>
            <a:pPr marL="0" indent="0">
              <a:buNone/>
            </a:pPr>
            <a:r>
              <a:rPr lang="en-IN" sz="2000" dirty="0"/>
              <a:t>	It is responsible for project deployment</a:t>
            </a:r>
          </a:p>
          <a:p>
            <a:pPr marL="0" indent="0">
              <a:buNone/>
            </a:pPr>
            <a:endParaRPr lang="en-IN" dirty="0"/>
          </a:p>
          <a:p>
            <a:r>
              <a:rPr lang="en-IN" sz="3600" dirty="0"/>
              <a:t>Site</a:t>
            </a:r>
          </a:p>
          <a:p>
            <a:pPr marL="0" indent="0">
              <a:buNone/>
            </a:pPr>
            <a:r>
              <a:rPr lang="en-IN" sz="2000" dirty="0"/>
              <a:t>	To create the project’s site documentation</a:t>
            </a:r>
          </a:p>
          <a:p>
            <a:endParaRPr lang="en-IN" sz="3100"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75317"/>
          </a:xfrm>
        </p:spPr>
        <p:txBody>
          <a:bodyPr/>
          <a:lstStyle/>
          <a:p>
            <a:r>
              <a:rPr lang="en-IN" dirty="0">
                <a:solidFill>
                  <a:srgbClr val="FF0000"/>
                </a:solidFill>
              </a:rPr>
              <a:t>2) Phases - Overview</a:t>
            </a:r>
          </a:p>
        </p:txBody>
      </p:sp>
      <p:pic>
        <p:nvPicPr>
          <p:cNvPr id="4" name="Content Placeholder 3"/>
          <p:cNvPicPr>
            <a:picLocks noGrp="1"/>
          </p:cNvPicPr>
          <p:nvPr>
            <p:ph idx="1"/>
          </p:nvPr>
        </p:nvPicPr>
        <p:blipFill>
          <a:blip r:embed="rId2"/>
          <a:stretch>
            <a:fillRect/>
          </a:stretch>
        </p:blipFill>
        <p:spPr>
          <a:xfrm>
            <a:off x="1261646" y="1940958"/>
            <a:ext cx="9099611" cy="4284600"/>
          </a:xfrm>
          <a:prstGeom prst="rect">
            <a:avLst/>
          </a:prstGeom>
        </p:spPr>
      </p:pic>
      <p:sp>
        <p:nvSpPr>
          <p:cNvPr id="5" name="Title 1"/>
          <p:cNvSpPr txBox="1"/>
          <p:nvPr/>
        </p:nvSpPr>
        <p:spPr>
          <a:xfrm>
            <a:off x="1513117" y="1553299"/>
            <a:ext cx="8596668" cy="77531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dirty="0">
                <a:solidFill>
                  <a:schemeClr val="accent2">
                    <a:lumMod val="50000"/>
                  </a:schemeClr>
                </a:solidFill>
              </a:rPr>
              <a:t> Clean (3)				    Build (23)		    	      Site (4)</a:t>
            </a:r>
          </a:p>
        </p:txBody>
      </p:sp>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883" y="396240"/>
            <a:ext cx="8596668" cy="751840"/>
          </a:xfrm>
        </p:spPr>
        <p:txBody>
          <a:bodyPr>
            <a:normAutofit/>
          </a:bodyPr>
          <a:lstStyle/>
          <a:p>
            <a:r>
              <a:rPr lang="en-IN" dirty="0">
                <a:solidFill>
                  <a:schemeClr val="accent4">
                    <a:lumMod val="75000"/>
                  </a:schemeClr>
                </a:solidFill>
              </a:rPr>
              <a:t>Phases:</a:t>
            </a:r>
          </a:p>
        </p:txBody>
      </p:sp>
      <p:sp>
        <p:nvSpPr>
          <p:cNvPr id="3" name="Content Placeholder 2"/>
          <p:cNvSpPr>
            <a:spLocks noGrp="1"/>
          </p:cNvSpPr>
          <p:nvPr>
            <p:ph idx="1"/>
          </p:nvPr>
        </p:nvSpPr>
        <p:spPr>
          <a:xfrm>
            <a:off x="517864" y="1742687"/>
            <a:ext cx="11230253" cy="4820673"/>
          </a:xfrm>
        </p:spPr>
        <p:txBody>
          <a:bodyPr>
            <a:normAutofit/>
          </a:bodyPr>
          <a:lstStyle/>
          <a:p>
            <a:pPr>
              <a:lnSpc>
                <a:spcPct val="200000"/>
              </a:lnSpc>
            </a:pPr>
            <a:r>
              <a:rPr lang="en-IN" sz="2200" dirty="0"/>
              <a:t>It represents a </a:t>
            </a:r>
            <a:r>
              <a:rPr lang="en-IN" sz="2200" b="1" dirty="0"/>
              <a:t>stage</a:t>
            </a:r>
            <a:r>
              <a:rPr lang="en-IN" sz="2200" dirty="0"/>
              <a:t> in Maven build lifecycle.</a:t>
            </a:r>
          </a:p>
          <a:p>
            <a:pPr>
              <a:lnSpc>
                <a:spcPct val="200000"/>
              </a:lnSpc>
            </a:pPr>
            <a:r>
              <a:rPr lang="en-IN" sz="2200" dirty="0"/>
              <a:t>Each phase is responsible for specific </a:t>
            </a:r>
            <a:r>
              <a:rPr lang="en-IN" sz="2200" b="1" dirty="0"/>
              <a:t>task</a:t>
            </a:r>
            <a:r>
              <a:rPr lang="en-IN" sz="2200" dirty="0"/>
              <a:t>.</a:t>
            </a:r>
          </a:p>
          <a:p>
            <a:pPr>
              <a:lnSpc>
                <a:spcPct val="200000"/>
              </a:lnSpc>
            </a:pPr>
            <a:r>
              <a:rPr lang="en-IN" sz="2200" dirty="0"/>
              <a:t>This will not only execute specified phase but </a:t>
            </a:r>
            <a:r>
              <a:rPr lang="en-IN" sz="2200" b="1" dirty="0"/>
              <a:t>all preceding phases </a:t>
            </a:r>
            <a:r>
              <a:rPr lang="en-IN" sz="2200" dirty="0"/>
              <a:t>as well</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0928"/>
          </a:xfrm>
        </p:spPr>
        <p:txBody>
          <a:bodyPr/>
          <a:lstStyle/>
          <a:p>
            <a:r>
              <a:rPr lang="en-IN" dirty="0">
                <a:solidFill>
                  <a:schemeClr val="accent4">
                    <a:lumMod val="75000"/>
                  </a:schemeClr>
                </a:solidFill>
              </a:rPr>
              <a:t>Phases and their tasks</a:t>
            </a:r>
          </a:p>
        </p:txBody>
      </p:sp>
      <p:sp>
        <p:nvSpPr>
          <p:cNvPr id="3" name="Content Placeholder 2"/>
          <p:cNvSpPr>
            <a:spLocks noGrp="1"/>
          </p:cNvSpPr>
          <p:nvPr>
            <p:ph idx="1"/>
          </p:nvPr>
        </p:nvSpPr>
        <p:spPr>
          <a:xfrm>
            <a:off x="677334" y="1564640"/>
            <a:ext cx="10275146" cy="5293359"/>
          </a:xfrm>
        </p:spPr>
        <p:txBody>
          <a:bodyPr>
            <a:normAutofit/>
          </a:bodyPr>
          <a:lstStyle/>
          <a:p>
            <a:pPr>
              <a:lnSpc>
                <a:spcPct val="150000"/>
              </a:lnSpc>
            </a:pPr>
            <a:r>
              <a:rPr lang="en-IN" b="1" dirty="0"/>
              <a:t>validate</a:t>
            </a:r>
            <a:r>
              <a:rPr lang="en-IN" dirty="0"/>
              <a:t> 			-  check if all info necessary for the build is available</a:t>
            </a:r>
          </a:p>
          <a:p>
            <a:pPr>
              <a:lnSpc>
                <a:spcPct val="150000"/>
              </a:lnSpc>
            </a:pPr>
            <a:r>
              <a:rPr lang="en-IN" b="1" dirty="0"/>
              <a:t>compile</a:t>
            </a:r>
            <a:r>
              <a:rPr lang="en-IN" dirty="0"/>
              <a:t> 			-  compile the source code</a:t>
            </a:r>
          </a:p>
          <a:p>
            <a:pPr>
              <a:lnSpc>
                <a:spcPct val="150000"/>
              </a:lnSpc>
            </a:pPr>
            <a:r>
              <a:rPr lang="en-IN" b="1" dirty="0"/>
              <a:t>test-compile</a:t>
            </a:r>
            <a:r>
              <a:rPr lang="en-IN" dirty="0"/>
              <a:t> 		–  compile the test source code</a:t>
            </a:r>
          </a:p>
          <a:p>
            <a:pPr>
              <a:lnSpc>
                <a:spcPct val="150000"/>
              </a:lnSpc>
            </a:pPr>
            <a:r>
              <a:rPr lang="en-IN" b="1" dirty="0"/>
              <a:t>test</a:t>
            </a:r>
            <a:r>
              <a:rPr lang="en-IN" dirty="0"/>
              <a:t>  				-  run unit tests</a:t>
            </a:r>
          </a:p>
          <a:p>
            <a:pPr>
              <a:lnSpc>
                <a:spcPct val="150000"/>
              </a:lnSpc>
            </a:pPr>
            <a:r>
              <a:rPr lang="en-IN" b="1" dirty="0"/>
              <a:t>package</a:t>
            </a:r>
            <a:r>
              <a:rPr lang="en-IN" dirty="0"/>
              <a:t>  			-  package compiled source code into their distributable format (jar/war)</a:t>
            </a:r>
          </a:p>
          <a:p>
            <a:pPr>
              <a:lnSpc>
                <a:spcPct val="150000"/>
              </a:lnSpc>
            </a:pPr>
            <a:r>
              <a:rPr lang="en-IN" b="1" dirty="0"/>
              <a:t>integration-test</a:t>
            </a:r>
            <a:r>
              <a:rPr lang="en-IN" dirty="0"/>
              <a:t>     -  process and deploy the package if needed to run integration tests</a:t>
            </a:r>
          </a:p>
          <a:p>
            <a:pPr>
              <a:lnSpc>
                <a:spcPct val="150000"/>
              </a:lnSpc>
            </a:pPr>
            <a:r>
              <a:rPr lang="en-IN" b="1" dirty="0"/>
              <a:t>install			</a:t>
            </a:r>
            <a:r>
              <a:rPr lang="en-IN" dirty="0"/>
              <a:t>-  install the package to the remote repository</a:t>
            </a:r>
          </a:p>
          <a:p>
            <a:pPr>
              <a:lnSpc>
                <a:spcPct val="150000"/>
              </a:lnSpc>
            </a:pPr>
            <a:r>
              <a:rPr lang="en-IN" b="1" dirty="0"/>
              <a:t>deploy</a:t>
            </a:r>
            <a:r>
              <a:rPr lang="en-IN" dirty="0"/>
              <a:t> 			-  copy the package to remote repository</a:t>
            </a:r>
          </a:p>
          <a:p>
            <a:pPr marL="0" indent="0">
              <a:lnSpc>
                <a:spcPct val="150000"/>
              </a:lnSpc>
              <a:buNone/>
            </a:pPr>
            <a:r>
              <a:rPr lang="en-IN" dirty="0"/>
              <a:t>				</a:t>
            </a:r>
            <a:r>
              <a:rPr lang="en-IN" dirty="0" err="1"/>
              <a:t>eg</a:t>
            </a:r>
            <a:r>
              <a:rPr lang="en-IN" dirty="0"/>
              <a:t>: </a:t>
            </a:r>
            <a:r>
              <a:rPr lang="en-IN" b="1" dirty="0" err="1"/>
              <a:t>mvn</a:t>
            </a:r>
            <a:r>
              <a:rPr lang="en-IN" b="1" dirty="0"/>
              <a:t> deploy</a:t>
            </a:r>
            <a:endParaRPr lang="en-IN" dirty="0"/>
          </a:p>
          <a:p>
            <a:pPr>
              <a:lnSpc>
                <a:spcPct val="150000"/>
              </a:lnSpc>
            </a:pPr>
            <a:endParaRPr lang="en-IN"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B5B73-5AF1-402E-B4A9-DE7CBBFFF9FD}"/>
              </a:ext>
            </a:extLst>
          </p:cNvPr>
          <p:cNvSpPr>
            <a:spLocks noGrp="1"/>
          </p:cNvSpPr>
          <p:nvPr>
            <p:ph type="title"/>
          </p:nvPr>
        </p:nvSpPr>
        <p:spPr/>
        <p:txBody>
          <a:bodyPr/>
          <a:lstStyle/>
          <a:p>
            <a:endParaRPr lang="en-IN"/>
          </a:p>
        </p:txBody>
      </p:sp>
      <p:pic>
        <p:nvPicPr>
          <p:cNvPr id="12290" name="Picture 2" descr="Java : Collection Framework Hierarchy | Facing Issues On IT">
            <a:extLst>
              <a:ext uri="{FF2B5EF4-FFF2-40B4-BE49-F238E27FC236}">
                <a16:creationId xmlns:a16="http://schemas.microsoft.com/office/drawing/2014/main" id="{FFC3AB9A-C1B7-4FDB-9DCD-AC54D4A16F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2287607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802" y="257452"/>
            <a:ext cx="8596668" cy="710214"/>
          </a:xfrm>
        </p:spPr>
        <p:txBody>
          <a:bodyPr>
            <a:normAutofit fontScale="90000"/>
          </a:bodyPr>
          <a:lstStyle/>
          <a:p>
            <a:r>
              <a:rPr lang="en-IN" dirty="0">
                <a:solidFill>
                  <a:schemeClr val="accent4">
                    <a:lumMod val="75000"/>
                  </a:schemeClr>
                </a:solidFill>
              </a:rPr>
              <a:t>Important Phases and reflection in folders</a:t>
            </a:r>
          </a:p>
        </p:txBody>
      </p:sp>
      <p:sp>
        <p:nvSpPr>
          <p:cNvPr id="3" name="Content Placeholder 2"/>
          <p:cNvSpPr>
            <a:spLocks noGrp="1"/>
          </p:cNvSpPr>
          <p:nvPr>
            <p:ph idx="1"/>
          </p:nvPr>
        </p:nvSpPr>
        <p:spPr>
          <a:xfrm>
            <a:off x="774989" y="1367054"/>
            <a:ext cx="8596668" cy="5490946"/>
          </a:xfrm>
        </p:spPr>
        <p:txBody>
          <a:bodyPr>
            <a:normAutofit/>
          </a:bodyPr>
          <a:lstStyle/>
          <a:p>
            <a:r>
              <a:rPr lang="en-US" b="1" dirty="0"/>
              <a:t>Clean</a:t>
            </a:r>
            <a:r>
              <a:rPr lang="en-US" dirty="0"/>
              <a:t>:  -	Target folder will be deleted.</a:t>
            </a:r>
          </a:p>
          <a:p>
            <a:pPr marL="0" indent="0">
              <a:buNone/>
            </a:pPr>
            <a:endParaRPr lang="en-IN" dirty="0"/>
          </a:p>
          <a:p>
            <a:r>
              <a:rPr lang="en-US" b="1" dirty="0"/>
              <a:t>Validate</a:t>
            </a:r>
            <a:r>
              <a:rPr lang="en-US" dirty="0"/>
              <a:t>:</a:t>
            </a:r>
            <a:r>
              <a:rPr lang="en-IN" dirty="0"/>
              <a:t> -	</a:t>
            </a:r>
            <a:r>
              <a:rPr lang="en-US" dirty="0"/>
              <a:t>To validate whether everything is correct or not in the project 				and any information is available or not.</a:t>
            </a:r>
          </a:p>
          <a:p>
            <a:pPr marL="0" indent="0">
              <a:buNone/>
            </a:pPr>
            <a:endParaRPr lang="en-IN" dirty="0"/>
          </a:p>
          <a:p>
            <a:r>
              <a:rPr lang="en-US" b="1" dirty="0"/>
              <a:t>Compile</a:t>
            </a:r>
            <a:r>
              <a:rPr lang="en-US" dirty="0"/>
              <a:t>:</a:t>
            </a:r>
            <a:r>
              <a:rPr lang="en-IN" dirty="0"/>
              <a:t> -	</a:t>
            </a:r>
            <a:r>
              <a:rPr lang="en-US" dirty="0"/>
              <a:t>Class file will be created inside the target folder.</a:t>
            </a:r>
          </a:p>
          <a:p>
            <a:pPr marL="0" indent="0">
              <a:buNone/>
            </a:pPr>
            <a:endParaRPr lang="en-IN" dirty="0"/>
          </a:p>
          <a:p>
            <a:r>
              <a:rPr lang="en-US" b="1" dirty="0"/>
              <a:t>Test-compile:</a:t>
            </a:r>
            <a:r>
              <a:rPr lang="en-IN" b="1" dirty="0"/>
              <a:t> -	</a:t>
            </a:r>
            <a:r>
              <a:rPr lang="en-US" dirty="0"/>
              <a:t>Test-classes folder will be created.</a:t>
            </a:r>
          </a:p>
          <a:p>
            <a:pPr marL="0" indent="0">
              <a:buNone/>
            </a:pPr>
            <a:endParaRPr lang="en-IN" dirty="0"/>
          </a:p>
          <a:p>
            <a:r>
              <a:rPr lang="en-US" b="1" dirty="0"/>
              <a:t>Test</a:t>
            </a:r>
            <a:r>
              <a:rPr lang="en-US" dirty="0"/>
              <a:t>:</a:t>
            </a:r>
            <a:r>
              <a:rPr lang="en-IN" dirty="0"/>
              <a:t> -	</a:t>
            </a:r>
            <a:r>
              <a:rPr lang="en-US" dirty="0"/>
              <a:t>Surefire-reports folder will be created. Text and xml files.</a:t>
            </a:r>
          </a:p>
          <a:p>
            <a:pPr marL="0" indent="0">
              <a:buNone/>
            </a:pPr>
            <a:endParaRPr lang="en-IN" dirty="0"/>
          </a:p>
          <a:p>
            <a:r>
              <a:rPr lang="en-US" b="1" dirty="0"/>
              <a:t>Install</a:t>
            </a:r>
            <a:r>
              <a:rPr lang="en-US" dirty="0"/>
              <a:t>:</a:t>
            </a:r>
            <a:r>
              <a:rPr lang="en-IN" dirty="0"/>
              <a:t> -	</a:t>
            </a:r>
            <a:r>
              <a:rPr lang="en-US" dirty="0"/>
              <a:t>It will create executable jar file</a:t>
            </a:r>
            <a:endParaRPr lang="en-IN" dirty="0"/>
          </a:p>
          <a:p>
            <a:endParaRPr lang="en-IN"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93072"/>
          </a:xfrm>
        </p:spPr>
        <p:txBody>
          <a:bodyPr/>
          <a:lstStyle/>
          <a:p>
            <a:r>
              <a:rPr lang="en-IN" dirty="0">
                <a:solidFill>
                  <a:schemeClr val="accent2">
                    <a:lumMod val="50000"/>
                  </a:schemeClr>
                </a:solidFill>
              </a:rPr>
              <a:t>3) Goals</a:t>
            </a:r>
          </a:p>
        </p:txBody>
      </p:sp>
      <p:sp>
        <p:nvSpPr>
          <p:cNvPr id="3" name="Content Placeholder 2"/>
          <p:cNvSpPr>
            <a:spLocks noGrp="1"/>
          </p:cNvSpPr>
          <p:nvPr>
            <p:ph idx="1"/>
          </p:nvPr>
        </p:nvSpPr>
        <p:spPr>
          <a:xfrm>
            <a:off x="365761" y="1331650"/>
            <a:ext cx="10596880" cy="5526349"/>
          </a:xfrm>
        </p:spPr>
        <p:txBody>
          <a:bodyPr/>
          <a:lstStyle/>
          <a:p>
            <a:pPr>
              <a:lnSpc>
                <a:spcPct val="150000"/>
              </a:lnSpc>
            </a:pPr>
            <a:r>
              <a:rPr lang="en-IN" dirty="0"/>
              <a:t>Each phase is a sequence of goals, and each goal is responsible for a specific task</a:t>
            </a:r>
          </a:p>
          <a:p>
            <a:pPr>
              <a:lnSpc>
                <a:spcPct val="150000"/>
              </a:lnSpc>
            </a:pPr>
            <a:r>
              <a:rPr lang="en-US" dirty="0"/>
              <a:t>When we run a phase – </a:t>
            </a:r>
            <a:r>
              <a:rPr lang="en-US" b="1" dirty="0"/>
              <a:t>all goals bound to this phase are executed in order</a:t>
            </a:r>
            <a:r>
              <a:rPr lang="en-US" dirty="0"/>
              <a:t>.</a:t>
            </a:r>
          </a:p>
          <a:p>
            <a:pPr>
              <a:lnSpc>
                <a:spcPct val="150000"/>
              </a:lnSpc>
            </a:pPr>
            <a:r>
              <a:rPr lang="en-US" dirty="0"/>
              <a:t>Here are some of the </a:t>
            </a:r>
            <a:r>
              <a:rPr lang="en-US" b="1" dirty="0"/>
              <a:t>phases and default goals bound </a:t>
            </a:r>
            <a:r>
              <a:rPr lang="en-US" dirty="0"/>
              <a:t>to them:</a:t>
            </a:r>
          </a:p>
          <a:p>
            <a:pPr>
              <a:lnSpc>
                <a:spcPct val="150000"/>
              </a:lnSpc>
            </a:pPr>
            <a:endParaRPr lang="en-IN" sz="800" dirty="0"/>
          </a:p>
          <a:p>
            <a:pPr>
              <a:lnSpc>
                <a:spcPct val="150000"/>
              </a:lnSpc>
            </a:pPr>
            <a:r>
              <a:rPr lang="en-US" b="1" i="1" dirty="0" err="1"/>
              <a:t>compiler:compile</a:t>
            </a:r>
            <a:r>
              <a:rPr lang="en-US" dirty="0"/>
              <a:t> – the </a:t>
            </a:r>
            <a:r>
              <a:rPr lang="en-US" i="1" dirty="0"/>
              <a:t>compile</a:t>
            </a:r>
            <a:r>
              <a:rPr lang="en-US" dirty="0"/>
              <a:t> goal from the </a:t>
            </a:r>
            <a:r>
              <a:rPr lang="en-US" i="1" dirty="0"/>
              <a:t>compiler</a:t>
            </a:r>
            <a:r>
              <a:rPr lang="en-US" dirty="0"/>
              <a:t> plugin is bound to the </a:t>
            </a:r>
            <a:r>
              <a:rPr lang="en-US" i="1" dirty="0"/>
              <a:t>compile</a:t>
            </a:r>
            <a:r>
              <a:rPr lang="en-US" dirty="0"/>
              <a:t> phase</a:t>
            </a:r>
          </a:p>
          <a:p>
            <a:pPr>
              <a:lnSpc>
                <a:spcPct val="150000"/>
              </a:lnSpc>
            </a:pPr>
            <a:r>
              <a:rPr lang="en-US" b="1" i="1" dirty="0" err="1"/>
              <a:t>compiler:testCompile</a:t>
            </a:r>
            <a:r>
              <a:rPr lang="en-US" dirty="0"/>
              <a:t> 		is bound to the </a:t>
            </a:r>
            <a:r>
              <a:rPr lang="en-US" i="1" dirty="0"/>
              <a:t>test-compile</a:t>
            </a:r>
            <a:r>
              <a:rPr lang="en-US" dirty="0"/>
              <a:t> phase</a:t>
            </a:r>
          </a:p>
          <a:p>
            <a:pPr>
              <a:lnSpc>
                <a:spcPct val="150000"/>
              </a:lnSpc>
            </a:pPr>
            <a:r>
              <a:rPr lang="en-US" b="1" i="1" dirty="0" err="1"/>
              <a:t>surefire:test</a:t>
            </a:r>
            <a:r>
              <a:rPr lang="en-US" dirty="0"/>
              <a:t> 				is bound to </a:t>
            </a:r>
            <a:r>
              <a:rPr lang="en-US" i="1" dirty="0"/>
              <a:t>test</a:t>
            </a:r>
            <a:r>
              <a:rPr lang="en-US" dirty="0"/>
              <a:t> phase</a:t>
            </a:r>
          </a:p>
          <a:p>
            <a:pPr>
              <a:lnSpc>
                <a:spcPct val="150000"/>
              </a:lnSpc>
            </a:pPr>
            <a:r>
              <a:rPr lang="en-US" b="1" i="1" dirty="0" err="1"/>
              <a:t>install:install</a:t>
            </a:r>
            <a:r>
              <a:rPr lang="en-US" dirty="0"/>
              <a:t> 			is bound to </a:t>
            </a:r>
            <a:r>
              <a:rPr lang="en-US" i="1" dirty="0"/>
              <a:t>install</a:t>
            </a:r>
            <a:r>
              <a:rPr lang="en-US" dirty="0"/>
              <a:t> phase</a:t>
            </a:r>
          </a:p>
          <a:p>
            <a:pPr>
              <a:lnSpc>
                <a:spcPct val="150000"/>
              </a:lnSpc>
            </a:pPr>
            <a:r>
              <a:rPr lang="en-US" b="1" i="1" dirty="0" err="1"/>
              <a:t>jar:jar</a:t>
            </a:r>
            <a:r>
              <a:rPr lang="en-US" dirty="0"/>
              <a:t> </a:t>
            </a:r>
            <a:r>
              <a:rPr lang="en-US" sz="1400" dirty="0"/>
              <a:t>and</a:t>
            </a:r>
            <a:r>
              <a:rPr lang="en-US" dirty="0"/>
              <a:t> </a:t>
            </a:r>
            <a:r>
              <a:rPr lang="en-US" b="1" i="1" dirty="0" err="1"/>
              <a:t>war:war</a:t>
            </a:r>
            <a:r>
              <a:rPr lang="en-US" dirty="0"/>
              <a:t> 		is bound to </a:t>
            </a:r>
            <a:r>
              <a:rPr lang="en-US" i="1" dirty="0"/>
              <a:t>package</a:t>
            </a:r>
            <a:r>
              <a:rPr lang="en-US" dirty="0"/>
              <a:t> phase</a:t>
            </a:r>
          </a:p>
          <a:p>
            <a:pPr>
              <a:lnSpc>
                <a:spcPct val="150000"/>
              </a:lnSpc>
            </a:pPr>
            <a:endParaRPr lang="en-IN" dirty="0"/>
          </a:p>
          <a:p>
            <a:pPr>
              <a:lnSpc>
                <a:spcPct val="150000"/>
              </a:lnSpc>
            </a:pPr>
            <a:endParaRPr lang="en-IN" dirty="0"/>
          </a:p>
          <a:p>
            <a:pPr>
              <a:lnSpc>
                <a:spcPct val="150000"/>
              </a:lnSpc>
            </a:pPr>
            <a:endParaRPr lang="en-IN" dirty="0"/>
          </a:p>
          <a:p>
            <a:pPr>
              <a:lnSpc>
                <a:spcPct val="150000"/>
              </a:lnSpc>
            </a:pPr>
            <a:endParaRPr lang="en-IN" dirty="0"/>
          </a:p>
          <a:p>
            <a:pPr>
              <a:lnSpc>
                <a:spcPct val="150000"/>
              </a:lnSpc>
            </a:pPr>
            <a:endParaRPr lang="en-IN" dirty="0"/>
          </a:p>
          <a:p>
            <a:pPr>
              <a:lnSpc>
                <a:spcPct val="150000"/>
              </a:lnSpc>
            </a:pPr>
            <a:endParaRPr lang="en-IN" dirty="0"/>
          </a:p>
          <a:p>
            <a:pPr>
              <a:lnSpc>
                <a:spcPct val="150000"/>
              </a:lnSpc>
            </a:pPr>
            <a:endParaRPr lang="en-IN" dirty="0"/>
          </a:p>
          <a:p>
            <a:pPr>
              <a:lnSpc>
                <a:spcPct val="150000"/>
              </a:lnSpc>
            </a:pPr>
            <a:endParaRPr lang="en-IN" dirty="0"/>
          </a:p>
          <a:p>
            <a:pPr>
              <a:lnSpc>
                <a:spcPct val="150000"/>
              </a:lnSpc>
            </a:pPr>
            <a:endParaRPr lang="en-IN" dirty="0"/>
          </a:p>
          <a:p>
            <a:pPr>
              <a:lnSpc>
                <a:spcPct val="150000"/>
              </a:lnSpc>
            </a:pPr>
            <a:endParaRPr lang="en-IN" dirty="0"/>
          </a:p>
          <a:p>
            <a:pPr>
              <a:lnSpc>
                <a:spcPct val="150000"/>
              </a:lnSpc>
            </a:pPr>
            <a:endParaRPr lang="en-IN"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28583"/>
          </a:xfrm>
        </p:spPr>
        <p:txBody>
          <a:bodyPr/>
          <a:lstStyle/>
          <a:p>
            <a:r>
              <a:rPr lang="en-IN" dirty="0">
                <a:solidFill>
                  <a:schemeClr val="accent4">
                    <a:lumMod val="75000"/>
                  </a:schemeClr>
                </a:solidFill>
              </a:rPr>
              <a:t>Phase and its all goals</a:t>
            </a:r>
          </a:p>
        </p:txBody>
      </p:sp>
      <p:sp>
        <p:nvSpPr>
          <p:cNvPr id="3" name="Content Placeholder 2"/>
          <p:cNvSpPr>
            <a:spLocks noGrp="1"/>
          </p:cNvSpPr>
          <p:nvPr>
            <p:ph idx="1"/>
          </p:nvPr>
        </p:nvSpPr>
        <p:spPr>
          <a:xfrm>
            <a:off x="677334" y="1606859"/>
            <a:ext cx="8596668" cy="4434504"/>
          </a:xfrm>
        </p:spPr>
        <p:txBody>
          <a:bodyPr>
            <a:normAutofit fontScale="92500" lnSpcReduction="10000"/>
          </a:bodyPr>
          <a:lstStyle/>
          <a:p>
            <a:r>
              <a:rPr lang="en-US" sz="2000" dirty="0"/>
              <a:t>We can list all goals bound to a specific phase and their plugins using the command:</a:t>
            </a:r>
          </a:p>
          <a:p>
            <a:pPr marL="0" indent="0">
              <a:buNone/>
            </a:pPr>
            <a:endParaRPr lang="en-US" sz="2000" dirty="0"/>
          </a:p>
          <a:p>
            <a:r>
              <a:rPr lang="en-IN" sz="2000" dirty="0"/>
              <a:t>For example, t</a:t>
            </a:r>
            <a:r>
              <a:rPr lang="en-US" sz="2000" dirty="0"/>
              <a:t>o list all goals bound to the </a:t>
            </a:r>
            <a:r>
              <a:rPr lang="en-US" sz="2000" i="1" dirty="0"/>
              <a:t>compile</a:t>
            </a:r>
            <a:r>
              <a:rPr lang="en-US" sz="2000" dirty="0"/>
              <a:t> phase, we can run:</a:t>
            </a:r>
          </a:p>
          <a:p>
            <a:endParaRPr lang="en-IN" sz="2000" dirty="0"/>
          </a:p>
          <a:p>
            <a:endParaRPr lang="en-IN" sz="2000" dirty="0"/>
          </a:p>
          <a:p>
            <a:r>
              <a:rPr lang="en-US" sz="2000" dirty="0"/>
              <a:t>And get the sample output:</a:t>
            </a:r>
          </a:p>
          <a:p>
            <a:endParaRPr lang="en-IN" sz="700" dirty="0">
              <a:solidFill>
                <a:srgbClr val="C00000"/>
              </a:solidFill>
            </a:endParaRPr>
          </a:p>
          <a:p>
            <a:pPr marL="0" lvl="0" indent="0" defTabSz="914400" eaLnBrk="0" fontAlgn="base" hangingPunct="0">
              <a:spcBef>
                <a:spcPct val="0"/>
              </a:spcBef>
              <a:spcAft>
                <a:spcPct val="0"/>
              </a:spcAft>
              <a:buClrTx/>
              <a:buSzTx/>
              <a:buNone/>
            </a:pPr>
            <a:r>
              <a:rPr lang="en-US" altLang="en-US" dirty="0">
                <a:solidFill>
                  <a:srgbClr val="C00000"/>
                </a:solidFill>
                <a:latin typeface="source code pro"/>
              </a:rPr>
              <a:t>	compile' is a phase corresponding to this plugin:</a:t>
            </a:r>
            <a:endParaRPr lang="en-US" altLang="en-US" sz="1400" dirty="0">
              <a:solidFill>
                <a:srgbClr val="C00000"/>
              </a:solidFill>
            </a:endParaRPr>
          </a:p>
          <a:p>
            <a:pPr marL="0" lvl="0" indent="0" defTabSz="914400" eaLnBrk="0" fontAlgn="base" hangingPunct="0">
              <a:spcBef>
                <a:spcPct val="0"/>
              </a:spcBef>
              <a:spcAft>
                <a:spcPct val="0"/>
              </a:spcAft>
              <a:buClrTx/>
              <a:buSzTx/>
              <a:buNone/>
            </a:pPr>
            <a:r>
              <a:rPr lang="en-US" altLang="en-US" dirty="0">
                <a:solidFill>
                  <a:srgbClr val="C00000"/>
                </a:solidFill>
                <a:latin typeface="source code pro"/>
              </a:rPr>
              <a:t>	org.apache.maven.plugins:maven-compiler-plugin:3.1:compile</a:t>
            </a:r>
            <a:endParaRPr lang="en-US" altLang="en-US" sz="4000" dirty="0">
              <a:solidFill>
                <a:srgbClr val="C00000"/>
              </a:solidFill>
              <a:latin typeface="Arial" panose="020B0604020202020204" pitchFamily="34" charset="0"/>
            </a:endParaRPr>
          </a:p>
          <a:p>
            <a:endParaRPr lang="en-IN" sz="1400" dirty="0"/>
          </a:p>
          <a:p>
            <a:r>
              <a:rPr lang="en-US" sz="2000" dirty="0"/>
              <a:t>Which means the </a:t>
            </a:r>
            <a:r>
              <a:rPr lang="en-US" sz="2000" i="1" dirty="0"/>
              <a:t>compile</a:t>
            </a:r>
            <a:r>
              <a:rPr lang="en-US" sz="2000" dirty="0"/>
              <a:t> goal from </a:t>
            </a:r>
            <a:r>
              <a:rPr lang="en-US" sz="2000" i="1" dirty="0"/>
              <a:t>compiler</a:t>
            </a:r>
            <a:r>
              <a:rPr lang="en-US" sz="2000" dirty="0"/>
              <a:t> plugin is bound to the </a:t>
            </a:r>
            <a:r>
              <a:rPr lang="en-US" sz="2000" i="1" dirty="0"/>
              <a:t>compile</a:t>
            </a:r>
            <a:r>
              <a:rPr lang="en-US" sz="2000" dirty="0"/>
              <a:t> phase</a:t>
            </a:r>
            <a:endParaRPr lang="en-IN" sz="2000" dirty="0"/>
          </a:p>
        </p:txBody>
      </p:sp>
      <p:graphicFrame>
        <p:nvGraphicFramePr>
          <p:cNvPr id="6" name="Table 5"/>
          <p:cNvGraphicFramePr>
            <a:graphicFrameLocks noGrp="1"/>
          </p:cNvGraphicFramePr>
          <p:nvPr/>
        </p:nvGraphicFramePr>
        <p:xfrm>
          <a:off x="1484692" y="2863315"/>
          <a:ext cx="7266432" cy="565685"/>
        </p:xfrm>
        <a:graphic>
          <a:graphicData uri="http://schemas.openxmlformats.org/drawingml/2006/table">
            <a:tbl>
              <a:tblPr/>
              <a:tblGrid>
                <a:gridCol w="249936">
                  <a:extLst>
                    <a:ext uri="{9D8B030D-6E8A-4147-A177-3AD203B41FA5}">
                      <a16:colId xmlns:a16="http://schemas.microsoft.com/office/drawing/2014/main" val="20000"/>
                    </a:ext>
                  </a:extLst>
                </a:gridCol>
                <a:gridCol w="7016496">
                  <a:extLst>
                    <a:ext uri="{9D8B030D-6E8A-4147-A177-3AD203B41FA5}">
                      <a16:colId xmlns:a16="http://schemas.microsoft.com/office/drawing/2014/main" val="20001"/>
                    </a:ext>
                  </a:extLst>
                </a:gridCol>
              </a:tblGrid>
              <a:tr h="565685">
                <a:tc>
                  <a:txBody>
                    <a:bodyPr/>
                    <a:lstStyle/>
                    <a:p>
                      <a:pPr algn="r" fontAlgn="base"/>
                      <a:endParaRPr lang="en-IN" b="0" i="0" dirty="0">
                        <a:solidFill>
                          <a:srgbClr val="C00000"/>
                        </a:solidFill>
                        <a:effectLst/>
                        <a:latin typeface="source code pro"/>
                      </a:endParaRPr>
                    </a:p>
                  </a:txBody>
                  <a:tcPr marL="0" marR="0" marT="0" marB="0" anchor="ctr">
                    <a:lnL>
                      <a:noFill/>
                    </a:lnL>
                    <a:lnR>
                      <a:noFill/>
                    </a:lnR>
                    <a:lnT>
                      <a:noFill/>
                    </a:lnT>
                    <a:lnB>
                      <a:noFill/>
                    </a:lnB>
                  </a:tcPr>
                </a:tc>
                <a:tc>
                  <a:txBody>
                    <a:bodyPr/>
                    <a:lstStyle/>
                    <a:p>
                      <a:pPr algn="l" fontAlgn="base"/>
                      <a:r>
                        <a:rPr lang="en-IN" b="0" i="0" dirty="0" err="1">
                          <a:solidFill>
                            <a:srgbClr val="C00000"/>
                          </a:solidFill>
                          <a:effectLst/>
                          <a:latin typeface="source code pro"/>
                        </a:rPr>
                        <a:t>mvn</a:t>
                      </a:r>
                      <a:r>
                        <a:rPr lang="en-IN" b="0" i="0" dirty="0">
                          <a:solidFill>
                            <a:srgbClr val="C00000"/>
                          </a:solidFill>
                          <a:effectLst/>
                          <a:latin typeface="source code pro"/>
                        </a:rPr>
                        <a:t> </a:t>
                      </a:r>
                      <a:r>
                        <a:rPr lang="en-IN" b="0" i="0" dirty="0" err="1">
                          <a:solidFill>
                            <a:srgbClr val="C00000"/>
                          </a:solidFill>
                          <a:effectLst/>
                          <a:latin typeface="source code pro"/>
                        </a:rPr>
                        <a:t>help:describe</a:t>
                      </a:r>
                      <a:r>
                        <a:rPr lang="en-IN" b="0" i="0" dirty="0">
                          <a:solidFill>
                            <a:srgbClr val="C00000"/>
                          </a:solidFill>
                          <a:effectLst/>
                          <a:latin typeface="source code pro"/>
                        </a:rPr>
                        <a:t> -</a:t>
                      </a:r>
                      <a:r>
                        <a:rPr lang="en-IN" b="0" i="0" dirty="0" err="1">
                          <a:solidFill>
                            <a:srgbClr val="C00000"/>
                          </a:solidFill>
                          <a:effectLst/>
                          <a:latin typeface="source code pro"/>
                        </a:rPr>
                        <a:t>Dcmd</a:t>
                      </a:r>
                      <a:r>
                        <a:rPr lang="en-IN" b="0" i="0" dirty="0">
                          <a:solidFill>
                            <a:srgbClr val="C00000"/>
                          </a:solidFill>
                          <a:effectLst/>
                          <a:latin typeface="source code pro"/>
                        </a:rPr>
                        <a:t>=compile</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2">
                    <a:lumMod val="50000"/>
                  </a:schemeClr>
                </a:solidFill>
              </a:rPr>
              <a:t>4) plugin</a:t>
            </a:r>
          </a:p>
        </p:txBody>
      </p:sp>
      <p:sp>
        <p:nvSpPr>
          <p:cNvPr id="3" name="Content Placeholder 2"/>
          <p:cNvSpPr>
            <a:spLocks noGrp="1"/>
          </p:cNvSpPr>
          <p:nvPr>
            <p:ph sz="half" idx="1"/>
          </p:nvPr>
        </p:nvSpPr>
        <p:spPr>
          <a:xfrm>
            <a:off x="677545" y="1357630"/>
            <a:ext cx="9426575" cy="1905635"/>
          </a:xfrm>
        </p:spPr>
        <p:txBody>
          <a:bodyPr>
            <a:normAutofit/>
          </a:bodyPr>
          <a:lstStyle/>
          <a:p>
            <a:pPr>
              <a:lnSpc>
                <a:spcPct val="150000"/>
              </a:lnSpc>
            </a:pPr>
            <a:r>
              <a:rPr lang="en-IN" sz="2000" dirty="0"/>
              <a:t>A Maven plugin is a group of goals</a:t>
            </a:r>
          </a:p>
          <a:p>
            <a:pPr>
              <a:lnSpc>
                <a:spcPct val="150000"/>
              </a:lnSpc>
            </a:pPr>
            <a:r>
              <a:rPr lang="en-US" sz="2000" dirty="0"/>
              <a:t>However, these goals are not necessarily all bound to the same phase.</a:t>
            </a:r>
          </a:p>
          <a:p>
            <a:pPr>
              <a:lnSpc>
                <a:spcPct val="150000"/>
              </a:lnSpc>
            </a:pPr>
            <a:r>
              <a:rPr lang="en-US" sz="2000" dirty="0"/>
              <a:t>For example, Maven </a:t>
            </a:r>
            <a:r>
              <a:rPr lang="en-IN" altLang="en-US" sz="2000" dirty="0"/>
              <a:t>Surefire </a:t>
            </a:r>
            <a:r>
              <a:rPr lang="en-US" sz="2000" dirty="0"/>
              <a:t>plugin which is responsible for running </a:t>
            </a:r>
            <a:r>
              <a:rPr lang="en-IN" altLang="en-US" sz="2000" dirty="0"/>
              <a:t>the </a:t>
            </a:r>
            <a:r>
              <a:rPr lang="en-US" sz="2000" dirty="0"/>
              <a:t>tests</a:t>
            </a:r>
            <a:endParaRPr lang="en-IN" sz="2000" dirty="0"/>
          </a:p>
          <a:p>
            <a:pPr>
              <a:lnSpc>
                <a:spcPct val="150000"/>
              </a:lnSpc>
            </a:pPr>
            <a:endParaRPr lang="en-IN" sz="2000" dirty="0"/>
          </a:p>
        </p:txBody>
      </p:sp>
      <p:pic>
        <p:nvPicPr>
          <p:cNvPr id="5" name="Content Placeholder 4"/>
          <p:cNvPicPr>
            <a:picLocks noGrp="1" noChangeAspect="1"/>
          </p:cNvPicPr>
          <p:nvPr>
            <p:ph sz="half" idx="2"/>
          </p:nvPr>
        </p:nvPicPr>
        <p:blipFill>
          <a:blip r:embed="rId2"/>
          <a:stretch>
            <a:fillRect/>
          </a:stretch>
        </p:blipFill>
        <p:spPr>
          <a:xfrm>
            <a:off x="1374140" y="3134995"/>
            <a:ext cx="7457440" cy="3703320"/>
          </a:xfrm>
          <a:prstGeom prst="rect">
            <a:avLst/>
          </a:prstGeom>
        </p:spPr>
      </p:pic>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99604"/>
          </a:xfrm>
        </p:spPr>
        <p:txBody>
          <a:bodyPr/>
          <a:lstStyle/>
          <a:p>
            <a:r>
              <a:rPr lang="en-IN" dirty="0">
                <a:solidFill>
                  <a:schemeClr val="accent4">
                    <a:lumMod val="75000"/>
                  </a:schemeClr>
                </a:solidFill>
              </a:rPr>
              <a:t>Ex: Failsafe plugin</a:t>
            </a:r>
          </a:p>
        </p:txBody>
      </p:sp>
      <p:sp>
        <p:nvSpPr>
          <p:cNvPr id="3" name="Content Placeholder 2"/>
          <p:cNvSpPr>
            <a:spLocks noGrp="1"/>
          </p:cNvSpPr>
          <p:nvPr>
            <p:ph idx="1"/>
          </p:nvPr>
        </p:nvSpPr>
        <p:spPr>
          <a:xfrm>
            <a:off x="677334" y="1589103"/>
            <a:ext cx="8596668" cy="4452259"/>
          </a:xfrm>
        </p:spPr>
        <p:txBody>
          <a:bodyPr>
            <a:normAutofit/>
          </a:bodyPr>
          <a:lstStyle/>
          <a:p>
            <a:r>
              <a:rPr lang="en-US" sz="2400" dirty="0"/>
              <a:t> we can see, the Failsafe plugin has two main goals configured here:</a:t>
            </a:r>
          </a:p>
          <a:p>
            <a:pPr marL="0" indent="0">
              <a:buNone/>
            </a:pPr>
            <a:endParaRPr lang="en-US" sz="2000" dirty="0"/>
          </a:p>
          <a:p>
            <a:pPr marL="0" indent="0">
              <a:buNone/>
            </a:pPr>
            <a:r>
              <a:rPr lang="en-US" sz="2400" i="1" dirty="0"/>
              <a:t>			</a:t>
            </a:r>
            <a:r>
              <a:rPr lang="en-US" sz="2400" b="1" i="1" dirty="0"/>
              <a:t>integration-test</a:t>
            </a:r>
            <a:r>
              <a:rPr lang="en-US" sz="2400" dirty="0"/>
              <a:t>: run integration tests</a:t>
            </a:r>
          </a:p>
          <a:p>
            <a:pPr marL="0" indent="0">
              <a:buNone/>
            </a:pPr>
            <a:r>
              <a:rPr lang="en-US" sz="2400" i="1" dirty="0"/>
              <a:t>			</a:t>
            </a:r>
            <a:r>
              <a:rPr lang="en-US" sz="2400" b="1" i="1" dirty="0"/>
              <a:t>verify</a:t>
            </a:r>
            <a:r>
              <a:rPr lang="en-US" sz="2400" dirty="0"/>
              <a:t>: verify all integration tests passed</a:t>
            </a:r>
          </a:p>
          <a:p>
            <a:pPr marL="0" indent="0">
              <a:buNone/>
            </a:pPr>
            <a:endParaRPr lang="en-US" sz="2400" dirty="0"/>
          </a:p>
          <a:p>
            <a:pPr marL="0" indent="0">
              <a:buNone/>
            </a:pPr>
            <a:endParaRPr lang="en-US" sz="2400" dirty="0"/>
          </a:p>
          <a:p>
            <a:r>
              <a:rPr lang="en-US" sz="2400" dirty="0"/>
              <a:t>We can list out</a:t>
            </a:r>
            <a:r>
              <a:rPr lang="en-US" sz="2400" b="1" dirty="0"/>
              <a:t> all goals in a specific plugin</a:t>
            </a:r>
            <a:r>
              <a:rPr lang="en-US" sz="2400" dirty="0"/>
              <a:t>:</a:t>
            </a:r>
          </a:p>
          <a:p>
            <a:endParaRPr lang="en-US" sz="2400" dirty="0"/>
          </a:p>
          <a:p>
            <a:endParaRPr lang="en-US" sz="2400" dirty="0"/>
          </a:p>
          <a:p>
            <a:endParaRPr lang="en-IN" sz="2400"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77545" y="309880"/>
            <a:ext cx="8596630" cy="6537325"/>
          </a:xfrm>
        </p:spPr>
        <p:txBody>
          <a:bodyPr>
            <a:normAutofit/>
          </a:bodyPr>
          <a:lstStyle/>
          <a:p>
            <a:r>
              <a:rPr lang="en-US" sz="2000" b="1" dirty="0"/>
              <a:t>For example, to list all goals in the Failsafe plugin:</a:t>
            </a:r>
          </a:p>
          <a:p>
            <a:pPr marL="0" indent="0">
              <a:buNone/>
            </a:pPr>
            <a:r>
              <a:rPr lang="en-IN" altLang="en-US" sz="2000" b="1" dirty="0"/>
              <a:t>					mvn failsafe:help</a:t>
            </a:r>
            <a:endParaRPr lang="en-US" sz="2000" b="1" dirty="0"/>
          </a:p>
          <a:p>
            <a:r>
              <a:rPr lang="en-US" sz="2000" b="1" dirty="0"/>
              <a:t>And the output of this will be:</a:t>
            </a:r>
            <a:endParaRPr lang="en-US" altLang="en-US" sz="2000" b="1" dirty="0"/>
          </a:p>
          <a:p>
            <a:endParaRPr lang="en-US" altLang="en-US" sz="2000" b="1" dirty="0"/>
          </a:p>
          <a:p>
            <a:r>
              <a:rPr lang="en-IN" altLang="en-US" sz="1775" b="1" dirty="0"/>
              <a:t>This plugin has 3 goals:</a:t>
            </a:r>
          </a:p>
          <a:p>
            <a:endParaRPr lang="en-IN" altLang="en-US" sz="1775" b="1" dirty="0"/>
          </a:p>
          <a:p>
            <a:endParaRPr lang="en-IN" altLang="en-US" sz="1775" b="1" dirty="0"/>
          </a:p>
          <a:p>
            <a:r>
              <a:rPr lang="en-IN" altLang="en-US" sz="1775" b="1" dirty="0"/>
              <a:t>1</a:t>
            </a:r>
          </a:p>
          <a:p>
            <a:endParaRPr lang="en-IN" altLang="en-US" sz="1775" b="1" dirty="0"/>
          </a:p>
          <a:p>
            <a:endParaRPr lang="en-IN" altLang="en-US" sz="1775" b="1" dirty="0"/>
          </a:p>
          <a:p>
            <a:endParaRPr lang="en-IN" altLang="en-US" sz="1775" b="1" dirty="0"/>
          </a:p>
          <a:p>
            <a:r>
              <a:rPr lang="en-IN" altLang="en-US" sz="1775" b="1" dirty="0"/>
              <a:t>2</a:t>
            </a:r>
          </a:p>
          <a:p>
            <a:endParaRPr lang="en-IN" altLang="en-US" sz="1775" b="1" dirty="0"/>
          </a:p>
          <a:p>
            <a:endParaRPr lang="en-IN" altLang="en-US" sz="1775" b="1" dirty="0"/>
          </a:p>
          <a:p>
            <a:r>
              <a:rPr lang="en-IN" altLang="en-US" sz="1775" b="1" dirty="0"/>
              <a:t>3</a:t>
            </a:r>
          </a:p>
          <a:p>
            <a:pPr marL="0" indent="0">
              <a:buNone/>
            </a:pPr>
            <a:endParaRPr lang="en-US" sz="1775" b="1" dirty="0"/>
          </a:p>
          <a:p>
            <a:endParaRPr lang="en-IN" dirty="0"/>
          </a:p>
        </p:txBody>
      </p:sp>
      <p:pic>
        <p:nvPicPr>
          <p:cNvPr id="4" name="Content Placeholder 3"/>
          <p:cNvPicPr>
            <a:picLocks noChangeAspect="1"/>
          </p:cNvPicPr>
          <p:nvPr/>
        </p:nvPicPr>
        <p:blipFill>
          <a:blip r:embed="rId2"/>
          <a:stretch>
            <a:fillRect/>
          </a:stretch>
        </p:blipFill>
        <p:spPr>
          <a:xfrm>
            <a:off x="1931670" y="2957830"/>
            <a:ext cx="7660640" cy="1229995"/>
          </a:xfrm>
          <a:prstGeom prst="rect">
            <a:avLst/>
          </a:prstGeom>
        </p:spPr>
      </p:pic>
      <p:pic>
        <p:nvPicPr>
          <p:cNvPr id="5" name="Content Placeholder 4"/>
          <p:cNvPicPr>
            <a:picLocks noGrp="1" noChangeAspect="1"/>
          </p:cNvPicPr>
          <p:nvPr>
            <p:ph sz="half" idx="2"/>
          </p:nvPr>
        </p:nvPicPr>
        <p:blipFill>
          <a:blip r:embed="rId3"/>
          <a:stretch>
            <a:fillRect/>
          </a:stretch>
        </p:blipFill>
        <p:spPr>
          <a:xfrm>
            <a:off x="1991995" y="4712335"/>
            <a:ext cx="7165975" cy="772160"/>
          </a:xfrm>
          <a:prstGeom prst="rect">
            <a:avLst/>
          </a:prstGeom>
        </p:spPr>
      </p:pic>
      <p:pic>
        <p:nvPicPr>
          <p:cNvPr id="3" name="Picture 2"/>
          <p:cNvPicPr>
            <a:picLocks noChangeAspect="1"/>
          </p:cNvPicPr>
          <p:nvPr/>
        </p:nvPicPr>
        <p:blipFill>
          <a:blip r:embed="rId4"/>
          <a:stretch>
            <a:fillRect/>
          </a:stretch>
        </p:blipFill>
        <p:spPr>
          <a:xfrm>
            <a:off x="1991995" y="5866130"/>
            <a:ext cx="6163945" cy="659130"/>
          </a:xfrm>
          <a:prstGeom prst="rect">
            <a:avLst/>
          </a:prstGeom>
        </p:spPr>
      </p:pic>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70560"/>
          </a:xfrm>
        </p:spPr>
        <p:txBody>
          <a:bodyPr/>
          <a:lstStyle/>
          <a:p>
            <a:r>
              <a:rPr lang="en-IN" dirty="0">
                <a:solidFill>
                  <a:schemeClr val="accent4">
                    <a:lumMod val="75000"/>
                  </a:schemeClr>
                </a:solidFill>
              </a:rPr>
              <a:t>A goal and its particular phase</a:t>
            </a:r>
          </a:p>
        </p:txBody>
      </p:sp>
      <p:sp>
        <p:nvSpPr>
          <p:cNvPr id="3" name="Content Placeholder 2"/>
          <p:cNvSpPr>
            <a:spLocks noGrp="1"/>
          </p:cNvSpPr>
          <p:nvPr>
            <p:ph idx="1"/>
          </p:nvPr>
        </p:nvSpPr>
        <p:spPr>
          <a:xfrm>
            <a:off x="677334" y="1615441"/>
            <a:ext cx="8596668" cy="4425922"/>
          </a:xfrm>
        </p:spPr>
        <p:txBody>
          <a:bodyPr/>
          <a:lstStyle/>
          <a:p>
            <a:r>
              <a:rPr lang="en-US" sz="2000" b="1" dirty="0"/>
              <a:t>To run a specific goal, without executing its entire phase (and the preceding phases)</a:t>
            </a:r>
          </a:p>
          <a:p>
            <a:endParaRPr lang="en-US" sz="2000" dirty="0"/>
          </a:p>
          <a:p>
            <a:pPr marL="0" indent="0">
              <a:buNone/>
            </a:pPr>
            <a:endParaRPr lang="en-US" sz="2000" dirty="0"/>
          </a:p>
          <a:p>
            <a:r>
              <a:rPr lang="en-US" sz="2000" dirty="0"/>
              <a:t>For example, to run </a:t>
            </a:r>
            <a:r>
              <a:rPr lang="en-US" sz="2000" i="1" dirty="0"/>
              <a:t>integration-test</a:t>
            </a:r>
            <a:r>
              <a:rPr lang="en-US" sz="2000" dirty="0"/>
              <a:t> goal from Failsafe plugin, we need to run:</a:t>
            </a:r>
          </a:p>
          <a:p>
            <a:endParaRPr lang="en-IN" sz="1400" dirty="0"/>
          </a:p>
        </p:txBody>
      </p:sp>
      <p:graphicFrame>
        <p:nvGraphicFramePr>
          <p:cNvPr id="4" name="Table 3"/>
          <p:cNvGraphicFramePr>
            <a:graphicFrameLocks noGrp="1"/>
          </p:cNvGraphicFramePr>
          <p:nvPr/>
        </p:nvGraphicFramePr>
        <p:xfrm>
          <a:off x="2267363" y="4187666"/>
          <a:ext cx="7266432" cy="274320"/>
        </p:xfrm>
        <a:graphic>
          <a:graphicData uri="http://schemas.openxmlformats.org/drawingml/2006/table">
            <a:tbl>
              <a:tblPr/>
              <a:tblGrid>
                <a:gridCol w="249936">
                  <a:extLst>
                    <a:ext uri="{9D8B030D-6E8A-4147-A177-3AD203B41FA5}">
                      <a16:colId xmlns:a16="http://schemas.microsoft.com/office/drawing/2014/main" val="20000"/>
                    </a:ext>
                  </a:extLst>
                </a:gridCol>
                <a:gridCol w="7016496">
                  <a:extLst>
                    <a:ext uri="{9D8B030D-6E8A-4147-A177-3AD203B41FA5}">
                      <a16:colId xmlns:a16="http://schemas.microsoft.com/office/drawing/2014/main" val="20001"/>
                    </a:ext>
                  </a:extLst>
                </a:gridCol>
              </a:tblGrid>
              <a:tr h="0">
                <a:tc>
                  <a:txBody>
                    <a:bodyPr/>
                    <a:lstStyle/>
                    <a:p>
                      <a:pPr algn="r" fontAlgn="base"/>
                      <a:endParaRPr lang="en-IN" b="0" i="0" dirty="0">
                        <a:solidFill>
                          <a:srgbClr val="C00000"/>
                        </a:solidFill>
                        <a:effectLst/>
                        <a:latin typeface="source code pro"/>
                      </a:endParaRPr>
                    </a:p>
                  </a:txBody>
                  <a:tcPr marL="0" marR="0" marT="0" marB="0" anchor="ctr">
                    <a:lnL>
                      <a:noFill/>
                    </a:lnL>
                    <a:lnR>
                      <a:noFill/>
                    </a:lnR>
                    <a:lnT>
                      <a:noFill/>
                    </a:lnT>
                    <a:lnB>
                      <a:noFill/>
                    </a:lnB>
                  </a:tcPr>
                </a:tc>
                <a:tc>
                  <a:txBody>
                    <a:bodyPr/>
                    <a:lstStyle/>
                    <a:p>
                      <a:pPr algn="l" fontAlgn="base"/>
                      <a:r>
                        <a:rPr lang="en-IN" b="0" i="0" dirty="0" err="1">
                          <a:solidFill>
                            <a:srgbClr val="C00000"/>
                          </a:solidFill>
                          <a:effectLst/>
                          <a:latin typeface="source code pro"/>
                        </a:rPr>
                        <a:t>mvn</a:t>
                      </a:r>
                      <a:r>
                        <a:rPr lang="en-IN" b="0" i="0" dirty="0">
                          <a:solidFill>
                            <a:srgbClr val="C00000"/>
                          </a:solidFill>
                          <a:effectLst/>
                          <a:latin typeface="source code pro"/>
                        </a:rPr>
                        <a:t> </a:t>
                      </a:r>
                      <a:r>
                        <a:rPr lang="en-IN" b="0" i="0" dirty="0" err="1">
                          <a:solidFill>
                            <a:srgbClr val="C00000"/>
                          </a:solidFill>
                          <a:effectLst/>
                          <a:latin typeface="source code pro"/>
                        </a:rPr>
                        <a:t>failsafe:integration-test</a:t>
                      </a:r>
                      <a:endParaRPr lang="en-IN" b="0" i="0" dirty="0">
                        <a:solidFill>
                          <a:srgbClr val="C00000"/>
                        </a:solidFill>
                        <a:effectLst/>
                        <a:latin typeface="source code pro"/>
                      </a:endParaRP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5" name="Footer Placeholder 4"/>
          <p:cNvSpPr>
            <a:spLocks noGrp="1"/>
          </p:cNvSpPr>
          <p:nvPr>
            <p:ph type="ftr" sz="quarter" idx="11"/>
          </p:nvPr>
        </p:nvSpPr>
        <p:spPr/>
        <p:txBody>
          <a:bodyPr/>
          <a:lstStyle/>
          <a:p>
            <a:endParaRPr 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91605" y="0"/>
            <a:ext cx="8596668" cy="724851"/>
          </a:xfrm>
        </p:spPr>
        <p:txBody>
          <a:bodyPr>
            <a:normAutofit fontScale="90000"/>
          </a:bodyPr>
          <a:lstStyle/>
          <a:p>
            <a:r>
              <a:rPr lang="en-US" b="1" dirty="0">
                <a:solidFill>
                  <a:srgbClr val="FF0000"/>
                </a:solidFill>
              </a:rPr>
              <a:t>6. Building a Maven Project</a:t>
            </a:r>
            <a:br>
              <a:rPr lang="en-US" b="1" dirty="0">
                <a:solidFill>
                  <a:srgbClr val="FF0000"/>
                </a:solidFill>
              </a:rPr>
            </a:br>
            <a:endParaRPr lang="en-IN" dirty="0">
              <a:solidFill>
                <a:srgbClr val="FF0000"/>
              </a:solidFill>
            </a:endParaRPr>
          </a:p>
        </p:txBody>
      </p:sp>
      <p:sp>
        <p:nvSpPr>
          <p:cNvPr id="3" name="Content Placeholder 2"/>
          <p:cNvSpPr>
            <a:spLocks noGrp="1"/>
          </p:cNvSpPr>
          <p:nvPr>
            <p:ph idx="1"/>
          </p:nvPr>
        </p:nvSpPr>
        <p:spPr>
          <a:xfrm>
            <a:off x="515995" y="549219"/>
            <a:ext cx="10849548" cy="6308781"/>
          </a:xfrm>
        </p:spPr>
        <p:txBody>
          <a:bodyPr>
            <a:normAutofit/>
          </a:bodyPr>
          <a:lstStyle/>
          <a:p>
            <a:r>
              <a:rPr lang="en-US" altLang="en-US" sz="2000" dirty="0">
                <a:solidFill>
                  <a:srgbClr val="333333"/>
                </a:solidFill>
                <a:latin typeface="raleway"/>
              </a:rPr>
              <a:t>To build a Maven project, we need to execute one of the life cycles by running one of their phases:</a:t>
            </a:r>
          </a:p>
          <a:p>
            <a:endParaRPr lang="en-US" altLang="en-US" sz="2000" dirty="0">
              <a:solidFill>
                <a:srgbClr val="333333"/>
              </a:solidFill>
              <a:latin typeface="raleway"/>
            </a:endParaRPr>
          </a:p>
          <a:p>
            <a:r>
              <a:rPr lang="en-US" sz="2000" dirty="0"/>
              <a:t>This will execute the entire </a:t>
            </a:r>
            <a:r>
              <a:rPr lang="en-US" sz="2000" i="1" dirty="0"/>
              <a:t>default</a:t>
            </a:r>
            <a:r>
              <a:rPr lang="en-US" sz="2000" dirty="0"/>
              <a:t> lifecycle. Alternatively, we can stop at the </a:t>
            </a:r>
            <a:r>
              <a:rPr lang="en-US" sz="2000" i="1" dirty="0"/>
              <a:t>install</a:t>
            </a:r>
            <a:r>
              <a:rPr lang="en-US" sz="2000" dirty="0"/>
              <a:t> phase:</a:t>
            </a:r>
          </a:p>
          <a:p>
            <a:endParaRPr lang="en-US" sz="2000" dirty="0"/>
          </a:p>
          <a:p>
            <a:r>
              <a:rPr lang="en-US" sz="2000" dirty="0"/>
              <a:t>But usually we'll use the command:</a:t>
            </a:r>
          </a:p>
          <a:p>
            <a:endParaRPr lang="en-US" sz="2000" dirty="0"/>
          </a:p>
          <a:p>
            <a:r>
              <a:rPr lang="en-US" sz="2000" dirty="0"/>
              <a:t>To clean the project first – by running the </a:t>
            </a:r>
            <a:r>
              <a:rPr lang="en-US" sz="2000" i="1" dirty="0"/>
              <a:t>clean</a:t>
            </a:r>
            <a:r>
              <a:rPr lang="en-US" sz="2000" dirty="0"/>
              <a:t> lifecycle – before the new build.</a:t>
            </a:r>
          </a:p>
          <a:p>
            <a:pPr marL="0" indent="0">
              <a:buNone/>
            </a:pPr>
            <a:r>
              <a:rPr lang="en-US" sz="2000" dirty="0"/>
              <a:t>	We can also run only a specific goal of the plugin:</a:t>
            </a:r>
          </a:p>
          <a:p>
            <a:pPr marL="0" indent="0">
              <a:buNone/>
            </a:pPr>
            <a:endParaRPr lang="en-US" sz="2000" dirty="0"/>
          </a:p>
          <a:p>
            <a:r>
              <a:rPr lang="en-US" sz="2000" dirty="0"/>
              <a:t>Note that if we tried to build a Maven project without specifying a phase or a goal, that will cause the error:</a:t>
            </a:r>
            <a:endParaRPr lang="en-IN" altLang="en-US" sz="2000" dirty="0">
              <a:solidFill>
                <a:srgbClr val="333333"/>
              </a:solidFill>
              <a:latin typeface="raleway"/>
            </a:endParaRPr>
          </a:p>
        </p:txBody>
      </p:sp>
      <p:graphicFrame>
        <p:nvGraphicFramePr>
          <p:cNvPr id="4" name="Table 3"/>
          <p:cNvGraphicFramePr>
            <a:graphicFrameLocks noGrp="1"/>
          </p:cNvGraphicFramePr>
          <p:nvPr/>
        </p:nvGraphicFramePr>
        <p:xfrm>
          <a:off x="2999278" y="1208553"/>
          <a:ext cx="7266432" cy="274320"/>
        </p:xfrm>
        <a:graphic>
          <a:graphicData uri="http://schemas.openxmlformats.org/drawingml/2006/table">
            <a:tbl>
              <a:tblPr/>
              <a:tblGrid>
                <a:gridCol w="249936">
                  <a:extLst>
                    <a:ext uri="{9D8B030D-6E8A-4147-A177-3AD203B41FA5}">
                      <a16:colId xmlns:a16="http://schemas.microsoft.com/office/drawing/2014/main" val="20000"/>
                    </a:ext>
                  </a:extLst>
                </a:gridCol>
                <a:gridCol w="7016496">
                  <a:extLst>
                    <a:ext uri="{9D8B030D-6E8A-4147-A177-3AD203B41FA5}">
                      <a16:colId xmlns:a16="http://schemas.microsoft.com/office/drawing/2014/main" val="20001"/>
                    </a:ext>
                  </a:extLst>
                </a:gridCol>
              </a:tblGrid>
              <a:tr h="0">
                <a:tc>
                  <a:txBody>
                    <a:bodyPr/>
                    <a:lstStyle/>
                    <a:p>
                      <a:pPr algn="r" fontAlgn="base"/>
                      <a:endParaRPr lang="en-IN" b="0" i="0" dirty="0">
                        <a:solidFill>
                          <a:srgbClr val="C00000"/>
                        </a:solidFill>
                        <a:effectLst/>
                        <a:latin typeface="source code pro"/>
                      </a:endParaRPr>
                    </a:p>
                  </a:txBody>
                  <a:tcPr marL="0" marR="0" marT="0" marB="0" anchor="ctr">
                    <a:lnL>
                      <a:noFill/>
                    </a:lnL>
                    <a:lnR>
                      <a:noFill/>
                    </a:lnR>
                    <a:lnT>
                      <a:noFill/>
                    </a:lnT>
                    <a:lnB>
                      <a:noFill/>
                    </a:lnB>
                  </a:tcPr>
                </a:tc>
                <a:tc>
                  <a:txBody>
                    <a:bodyPr/>
                    <a:lstStyle/>
                    <a:p>
                      <a:pPr algn="l" fontAlgn="base"/>
                      <a:r>
                        <a:rPr lang="en-IN" b="0" i="0" dirty="0" err="1">
                          <a:solidFill>
                            <a:srgbClr val="C00000"/>
                          </a:solidFill>
                          <a:effectLst/>
                          <a:latin typeface="source code pro"/>
                        </a:rPr>
                        <a:t>mvn</a:t>
                      </a:r>
                      <a:r>
                        <a:rPr lang="en-IN" b="0" i="0" dirty="0">
                          <a:solidFill>
                            <a:srgbClr val="C00000"/>
                          </a:solidFill>
                          <a:effectLst/>
                          <a:latin typeface="source code pro"/>
                        </a:rPr>
                        <a:t> deploy</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2999278" y="2376495"/>
          <a:ext cx="7266432" cy="274320"/>
        </p:xfrm>
        <a:graphic>
          <a:graphicData uri="http://schemas.openxmlformats.org/drawingml/2006/table">
            <a:tbl>
              <a:tblPr/>
              <a:tblGrid>
                <a:gridCol w="249936">
                  <a:extLst>
                    <a:ext uri="{9D8B030D-6E8A-4147-A177-3AD203B41FA5}">
                      <a16:colId xmlns:a16="http://schemas.microsoft.com/office/drawing/2014/main" val="20000"/>
                    </a:ext>
                  </a:extLst>
                </a:gridCol>
                <a:gridCol w="7016496">
                  <a:extLst>
                    <a:ext uri="{9D8B030D-6E8A-4147-A177-3AD203B41FA5}">
                      <a16:colId xmlns:a16="http://schemas.microsoft.com/office/drawing/2014/main" val="20001"/>
                    </a:ext>
                  </a:extLst>
                </a:gridCol>
              </a:tblGrid>
              <a:tr h="0">
                <a:tc>
                  <a:txBody>
                    <a:bodyPr/>
                    <a:lstStyle/>
                    <a:p>
                      <a:pPr algn="r" fontAlgn="base"/>
                      <a:endParaRPr lang="en-IN" b="0" i="0" dirty="0">
                        <a:solidFill>
                          <a:srgbClr val="C00000"/>
                        </a:solidFill>
                        <a:effectLst/>
                        <a:latin typeface="source code pro"/>
                      </a:endParaRPr>
                    </a:p>
                  </a:txBody>
                  <a:tcPr marL="0" marR="0" marT="0" marB="0" anchor="ctr">
                    <a:lnL>
                      <a:noFill/>
                    </a:lnL>
                    <a:lnR>
                      <a:noFill/>
                    </a:lnR>
                    <a:lnT>
                      <a:noFill/>
                    </a:lnT>
                    <a:lnB>
                      <a:noFill/>
                    </a:lnB>
                  </a:tcPr>
                </a:tc>
                <a:tc>
                  <a:txBody>
                    <a:bodyPr/>
                    <a:lstStyle/>
                    <a:p>
                      <a:pPr algn="l" fontAlgn="base"/>
                      <a:r>
                        <a:rPr lang="en-IN" b="0" i="0" dirty="0" err="1">
                          <a:solidFill>
                            <a:srgbClr val="C00000"/>
                          </a:solidFill>
                          <a:effectLst/>
                          <a:latin typeface="source code pro"/>
                        </a:rPr>
                        <a:t>mvn</a:t>
                      </a:r>
                      <a:r>
                        <a:rPr lang="en-IN" b="0" i="0" dirty="0">
                          <a:solidFill>
                            <a:srgbClr val="C00000"/>
                          </a:solidFill>
                          <a:effectLst/>
                          <a:latin typeface="source code pro"/>
                        </a:rPr>
                        <a:t> install</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2999278" y="3345533"/>
          <a:ext cx="7266432" cy="274320"/>
        </p:xfrm>
        <a:graphic>
          <a:graphicData uri="http://schemas.openxmlformats.org/drawingml/2006/table">
            <a:tbl>
              <a:tblPr/>
              <a:tblGrid>
                <a:gridCol w="249936">
                  <a:extLst>
                    <a:ext uri="{9D8B030D-6E8A-4147-A177-3AD203B41FA5}">
                      <a16:colId xmlns:a16="http://schemas.microsoft.com/office/drawing/2014/main" val="20000"/>
                    </a:ext>
                  </a:extLst>
                </a:gridCol>
                <a:gridCol w="7016496">
                  <a:extLst>
                    <a:ext uri="{9D8B030D-6E8A-4147-A177-3AD203B41FA5}">
                      <a16:colId xmlns:a16="http://schemas.microsoft.com/office/drawing/2014/main" val="20001"/>
                    </a:ext>
                  </a:extLst>
                </a:gridCol>
              </a:tblGrid>
              <a:tr h="0">
                <a:tc>
                  <a:txBody>
                    <a:bodyPr/>
                    <a:lstStyle/>
                    <a:p>
                      <a:pPr algn="r" fontAlgn="base"/>
                      <a:endParaRPr lang="en-IN" b="0" i="0" dirty="0">
                        <a:solidFill>
                          <a:srgbClr val="C00000"/>
                        </a:solidFill>
                        <a:effectLst/>
                        <a:latin typeface="source code pro"/>
                      </a:endParaRPr>
                    </a:p>
                  </a:txBody>
                  <a:tcPr marL="0" marR="0" marT="0" marB="0" anchor="ctr">
                    <a:lnL>
                      <a:noFill/>
                    </a:lnL>
                    <a:lnR>
                      <a:noFill/>
                    </a:lnR>
                    <a:lnT>
                      <a:noFill/>
                    </a:lnT>
                    <a:lnB>
                      <a:noFill/>
                    </a:lnB>
                  </a:tcPr>
                </a:tc>
                <a:tc>
                  <a:txBody>
                    <a:bodyPr/>
                    <a:lstStyle/>
                    <a:p>
                      <a:pPr algn="l" fontAlgn="base"/>
                      <a:r>
                        <a:rPr lang="en-IN" b="0" i="0" dirty="0" err="1">
                          <a:solidFill>
                            <a:srgbClr val="C00000"/>
                          </a:solidFill>
                          <a:effectLst/>
                          <a:latin typeface="source code pro"/>
                        </a:rPr>
                        <a:t>mvn</a:t>
                      </a:r>
                      <a:r>
                        <a:rPr lang="en-IN" b="0" i="0" dirty="0">
                          <a:solidFill>
                            <a:srgbClr val="C00000"/>
                          </a:solidFill>
                          <a:effectLst/>
                          <a:latin typeface="source code pro"/>
                        </a:rPr>
                        <a:t> clean install</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2999278" y="4620747"/>
          <a:ext cx="7266432" cy="274320"/>
        </p:xfrm>
        <a:graphic>
          <a:graphicData uri="http://schemas.openxmlformats.org/drawingml/2006/table">
            <a:tbl>
              <a:tblPr/>
              <a:tblGrid>
                <a:gridCol w="249936">
                  <a:extLst>
                    <a:ext uri="{9D8B030D-6E8A-4147-A177-3AD203B41FA5}">
                      <a16:colId xmlns:a16="http://schemas.microsoft.com/office/drawing/2014/main" val="20000"/>
                    </a:ext>
                  </a:extLst>
                </a:gridCol>
                <a:gridCol w="7016496">
                  <a:extLst>
                    <a:ext uri="{9D8B030D-6E8A-4147-A177-3AD203B41FA5}">
                      <a16:colId xmlns:a16="http://schemas.microsoft.com/office/drawing/2014/main" val="20001"/>
                    </a:ext>
                  </a:extLst>
                </a:gridCol>
              </a:tblGrid>
              <a:tr h="0">
                <a:tc>
                  <a:txBody>
                    <a:bodyPr/>
                    <a:lstStyle/>
                    <a:p>
                      <a:pPr algn="r" fontAlgn="base"/>
                      <a:endParaRPr lang="en-IN" b="0" i="0" dirty="0">
                        <a:solidFill>
                          <a:srgbClr val="C00000"/>
                        </a:solidFill>
                        <a:effectLst/>
                        <a:latin typeface="source code pro"/>
                      </a:endParaRPr>
                    </a:p>
                  </a:txBody>
                  <a:tcPr marL="0" marR="0" marT="0" marB="0" anchor="ctr">
                    <a:lnL>
                      <a:noFill/>
                    </a:lnL>
                    <a:lnR>
                      <a:noFill/>
                    </a:lnR>
                    <a:lnT>
                      <a:noFill/>
                    </a:lnT>
                    <a:lnB>
                      <a:noFill/>
                    </a:lnB>
                  </a:tcPr>
                </a:tc>
                <a:tc>
                  <a:txBody>
                    <a:bodyPr/>
                    <a:lstStyle/>
                    <a:p>
                      <a:pPr algn="l" fontAlgn="base"/>
                      <a:r>
                        <a:rPr lang="en-IN" b="0" i="0" dirty="0" err="1">
                          <a:solidFill>
                            <a:srgbClr val="C00000"/>
                          </a:solidFill>
                          <a:effectLst/>
                          <a:latin typeface="source code pro"/>
                        </a:rPr>
                        <a:t>mvn</a:t>
                      </a:r>
                      <a:r>
                        <a:rPr lang="en-IN" b="0" i="0" dirty="0">
                          <a:solidFill>
                            <a:srgbClr val="C00000"/>
                          </a:solidFill>
                          <a:effectLst/>
                          <a:latin typeface="source code pro"/>
                        </a:rPr>
                        <a:t> </a:t>
                      </a:r>
                      <a:r>
                        <a:rPr lang="en-IN" b="0" i="0" dirty="0" err="1">
                          <a:solidFill>
                            <a:srgbClr val="C00000"/>
                          </a:solidFill>
                          <a:effectLst/>
                          <a:latin typeface="source code pro"/>
                        </a:rPr>
                        <a:t>compiler:compile</a:t>
                      </a:r>
                      <a:endParaRPr lang="en-IN" b="0" i="0" dirty="0">
                        <a:solidFill>
                          <a:srgbClr val="C00000"/>
                        </a:solidFill>
                        <a:effectLst/>
                        <a:latin typeface="source code pro"/>
                      </a:endParaRP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1654770" y="5895961"/>
          <a:ext cx="7266432" cy="548640"/>
        </p:xfrm>
        <a:graphic>
          <a:graphicData uri="http://schemas.openxmlformats.org/drawingml/2006/table">
            <a:tbl>
              <a:tblPr/>
              <a:tblGrid>
                <a:gridCol w="249936">
                  <a:extLst>
                    <a:ext uri="{9D8B030D-6E8A-4147-A177-3AD203B41FA5}">
                      <a16:colId xmlns:a16="http://schemas.microsoft.com/office/drawing/2014/main" val="20000"/>
                    </a:ext>
                  </a:extLst>
                </a:gridCol>
                <a:gridCol w="7016496">
                  <a:extLst>
                    <a:ext uri="{9D8B030D-6E8A-4147-A177-3AD203B41FA5}">
                      <a16:colId xmlns:a16="http://schemas.microsoft.com/office/drawing/2014/main" val="20001"/>
                    </a:ext>
                  </a:extLst>
                </a:gridCol>
              </a:tblGrid>
              <a:tr h="0">
                <a:tc>
                  <a:txBody>
                    <a:bodyPr/>
                    <a:lstStyle/>
                    <a:p>
                      <a:pPr algn="r" fontAlgn="base"/>
                      <a:endParaRPr lang="en-IN" b="0" i="0" dirty="0">
                        <a:solidFill>
                          <a:srgbClr val="C00000"/>
                        </a:solidFill>
                        <a:effectLst/>
                        <a:latin typeface="source code pro"/>
                      </a:endParaRPr>
                    </a:p>
                  </a:txBody>
                  <a:tcPr marL="0" marR="0" marT="0" marB="0" anchor="ctr">
                    <a:lnL>
                      <a:noFill/>
                    </a:lnL>
                    <a:lnR>
                      <a:noFill/>
                    </a:lnR>
                    <a:lnT>
                      <a:noFill/>
                    </a:lnT>
                    <a:lnB>
                      <a:noFill/>
                    </a:lnB>
                  </a:tcPr>
                </a:tc>
                <a:tc>
                  <a:txBody>
                    <a:bodyPr/>
                    <a:lstStyle/>
                    <a:p>
                      <a:pPr algn="l" fontAlgn="base"/>
                      <a:r>
                        <a:rPr lang="en-US" b="0" i="0" dirty="0">
                          <a:solidFill>
                            <a:srgbClr val="C00000"/>
                          </a:solidFill>
                          <a:effectLst/>
                          <a:latin typeface="source code pro"/>
                        </a:rPr>
                        <a:t>[ERROR] No goals have been specified for this build. You must specify a valid lifecycle phase or a goal</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9" name="Footer Placeholder 8"/>
          <p:cNvSpPr>
            <a:spLocks noGrp="1"/>
          </p:cNvSpPr>
          <p:nvPr>
            <p:ph type="ftr" sz="quarter" idx="11"/>
          </p:nvPr>
        </p:nvSpPr>
        <p:spPr/>
        <p:txBody>
          <a:bodyPr/>
          <a:lstStyle/>
          <a:p>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4">
                    <a:lumMod val="75000"/>
                  </a:schemeClr>
                </a:solidFill>
              </a:rPr>
              <a:t>Pom.xml</a:t>
            </a:r>
          </a:p>
        </p:txBody>
      </p:sp>
      <p:sp>
        <p:nvSpPr>
          <p:cNvPr id="3" name="Content Placeholder 2"/>
          <p:cNvSpPr>
            <a:spLocks noGrp="1"/>
          </p:cNvSpPr>
          <p:nvPr>
            <p:ph idx="1"/>
          </p:nvPr>
        </p:nvSpPr>
        <p:spPr>
          <a:xfrm>
            <a:off x="677334" y="1473693"/>
            <a:ext cx="8596668" cy="4567669"/>
          </a:xfrm>
        </p:spPr>
        <p:txBody>
          <a:bodyPr>
            <a:normAutofit lnSpcReduction="10000"/>
          </a:bodyPr>
          <a:lstStyle/>
          <a:p>
            <a:pPr>
              <a:lnSpc>
                <a:spcPct val="150000"/>
              </a:lnSpc>
            </a:pPr>
            <a:r>
              <a:rPr lang="en-US" dirty="0"/>
              <a:t>Fundamental unit of work In Maven</a:t>
            </a:r>
            <a:endParaRPr lang="en-IN" dirty="0"/>
          </a:p>
          <a:p>
            <a:pPr>
              <a:lnSpc>
                <a:spcPct val="150000"/>
              </a:lnSpc>
            </a:pPr>
            <a:r>
              <a:rPr lang="en-US" dirty="0"/>
              <a:t>It is an XML File that contains information about project and configuration details used by Maven to build the project.</a:t>
            </a:r>
            <a:endParaRPr lang="en-IN" dirty="0"/>
          </a:p>
          <a:p>
            <a:pPr>
              <a:lnSpc>
                <a:spcPct val="150000"/>
              </a:lnSpc>
            </a:pPr>
            <a:r>
              <a:rPr lang="en-US" dirty="0"/>
              <a:t>Describes a Project</a:t>
            </a:r>
            <a:endParaRPr lang="en-IN" dirty="0"/>
          </a:p>
          <a:p>
            <a:pPr>
              <a:lnSpc>
                <a:spcPct val="150000"/>
              </a:lnSpc>
            </a:pPr>
            <a:r>
              <a:rPr lang="en-US" dirty="0"/>
              <a:t>Name &amp; version, Artifact Type, Source Code Locations, Dependencies</a:t>
            </a:r>
            <a:endParaRPr lang="en-IN" dirty="0"/>
          </a:p>
          <a:p>
            <a:pPr>
              <a:lnSpc>
                <a:spcPct val="150000"/>
              </a:lnSpc>
            </a:pPr>
            <a:r>
              <a:rPr lang="en-US" dirty="0"/>
              <a:t>Plugins</a:t>
            </a:r>
            <a:endParaRPr lang="en-IN" dirty="0"/>
          </a:p>
          <a:p>
            <a:pPr>
              <a:lnSpc>
                <a:spcPct val="150000"/>
              </a:lnSpc>
            </a:pPr>
            <a:r>
              <a:rPr lang="en-US" dirty="0"/>
              <a:t>Profiles </a:t>
            </a:r>
            <a:endParaRPr lang="en-IN" dirty="0"/>
          </a:p>
          <a:p>
            <a:pPr>
              <a:lnSpc>
                <a:spcPct val="150000"/>
              </a:lnSpc>
            </a:pPr>
            <a:r>
              <a:rPr lang="en-US" dirty="0"/>
              <a:t>Uses XML by Default</a:t>
            </a:r>
            <a:endParaRPr lang="en-IN" dirty="0"/>
          </a:p>
          <a:p>
            <a:pPr>
              <a:lnSpc>
                <a:spcPct val="150000"/>
              </a:lnSpc>
            </a:pPr>
            <a:r>
              <a:rPr lang="en-US" dirty="0"/>
              <a:t>Not the way Ant uses XML</a:t>
            </a:r>
            <a:endParaRPr lang="en-IN" dirty="0"/>
          </a:p>
          <a:p>
            <a:endParaRPr lang="en-IN"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dirty="0">
                <a:solidFill>
                  <a:srgbClr val="0070C0"/>
                </a:solidFill>
              </a:rPr>
              <a:t>7. Page Object Model</a:t>
            </a:r>
          </a:p>
        </p:txBody>
      </p:sp>
      <p:sp>
        <p:nvSpPr>
          <p:cNvPr id="3" name="Content Placeholder 2"/>
          <p:cNvSpPr>
            <a:spLocks noGrp="1"/>
          </p:cNvSpPr>
          <p:nvPr>
            <p:ph idx="1"/>
          </p:nvPr>
        </p:nvSpPr>
        <p:spPr>
          <a:xfrm>
            <a:off x="677334" y="1282701"/>
            <a:ext cx="8596668" cy="4758662"/>
          </a:xfrm>
        </p:spPr>
        <p:txBody>
          <a:bodyPr>
            <a:normAutofit/>
          </a:bodyPr>
          <a:lstStyle/>
          <a:p>
            <a:endParaRPr lang="en-US" dirty="0"/>
          </a:p>
          <a:p>
            <a:r>
              <a:rPr lang="en-US" dirty="0"/>
              <a:t>It is a design pattern to create Object Repository for web UI elements. </a:t>
            </a:r>
          </a:p>
          <a:p>
            <a:endParaRPr lang="en-US" sz="800" dirty="0"/>
          </a:p>
          <a:p>
            <a:r>
              <a:rPr lang="en-US" dirty="0"/>
              <a:t>Each web page in the application, there should be corresponding page class.</a:t>
            </a:r>
          </a:p>
          <a:p>
            <a:endParaRPr lang="en-US" sz="800" dirty="0"/>
          </a:p>
          <a:p>
            <a:pPr>
              <a:lnSpc>
                <a:spcPct val="150000"/>
              </a:lnSpc>
            </a:pPr>
            <a:r>
              <a:rPr lang="en-US" dirty="0"/>
              <a:t> This Page Class 	-	WebElements of that web page</a:t>
            </a:r>
          </a:p>
          <a:p>
            <a:pPr marL="0" indent="0">
              <a:lnSpc>
                <a:spcPct val="150000"/>
              </a:lnSpc>
              <a:buNone/>
            </a:pPr>
            <a:r>
              <a:rPr lang="en-US" dirty="0"/>
              <a:t>					-	Page methods - perform operations on those W.E</a:t>
            </a:r>
          </a:p>
          <a:p>
            <a:pPr marL="0" indent="0">
              <a:buNone/>
            </a:pPr>
            <a:endParaRPr lang="en-US" sz="100" dirty="0"/>
          </a:p>
          <a:p>
            <a:pPr lvl="1"/>
            <a:r>
              <a:rPr lang="en-US" dirty="0"/>
              <a:t>   </a:t>
            </a:r>
            <a:r>
              <a:rPr lang="en-US" sz="1800" dirty="0"/>
              <a:t>1. It is an Object Repository design pattern in Selenium WebDriver.</a:t>
            </a:r>
          </a:p>
          <a:p>
            <a:pPr lvl="1"/>
            <a:r>
              <a:rPr lang="en-US" sz="1800" dirty="0"/>
              <a:t>	2. POM creates our testing code maintainable, reusable.</a:t>
            </a:r>
          </a:p>
          <a:p>
            <a:pPr lvl="1"/>
            <a:r>
              <a:rPr lang="en-US" sz="1800" dirty="0"/>
              <a:t>	3. Page Factory is an optimized way to create object repository in POM concept.</a:t>
            </a:r>
          </a:p>
          <a:p>
            <a:pPr marL="0" indent="0">
              <a:buNone/>
            </a:pPr>
            <a:endParaRPr lang="en-US" dirty="0"/>
          </a:p>
          <a:p>
            <a:endParaRPr lang="en-US"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61252" y="850790"/>
            <a:ext cx="9130748" cy="5907362"/>
          </a:xfrm>
        </p:spPr>
        <p:txBody>
          <a:bodyPr>
            <a:normAutofit/>
          </a:bodyPr>
          <a:lstStyle/>
          <a:p>
            <a:pPr>
              <a:lnSpc>
                <a:spcPct val="150000"/>
              </a:lnSpc>
            </a:pPr>
            <a:r>
              <a:rPr lang="en-US" dirty="0"/>
              <a:t>31. Array vs </a:t>
            </a:r>
            <a:r>
              <a:rPr lang="en-US" dirty="0" err="1"/>
              <a:t>ArrayList</a:t>
            </a:r>
            <a:endParaRPr lang="en-US" dirty="0"/>
          </a:p>
          <a:p>
            <a:pPr>
              <a:lnSpc>
                <a:spcPct val="150000"/>
              </a:lnSpc>
            </a:pPr>
            <a:r>
              <a:rPr lang="en-US" dirty="0"/>
              <a:t>32. Iterator vs List Iterator ?</a:t>
            </a:r>
          </a:p>
          <a:p>
            <a:pPr>
              <a:lnSpc>
                <a:spcPct val="150000"/>
              </a:lnSpc>
            </a:pPr>
            <a:r>
              <a:rPr lang="en-US" dirty="0"/>
              <a:t>33. Exception vs Error ?</a:t>
            </a:r>
          </a:p>
          <a:p>
            <a:pPr>
              <a:lnSpc>
                <a:spcPct val="150000"/>
              </a:lnSpc>
            </a:pPr>
            <a:r>
              <a:rPr lang="en-US" dirty="0"/>
              <a:t>34. Customized Exception or User Defined Exception ?</a:t>
            </a:r>
          </a:p>
          <a:p>
            <a:pPr>
              <a:lnSpc>
                <a:spcPct val="150000"/>
              </a:lnSpc>
            </a:pPr>
            <a:r>
              <a:rPr lang="en-US" dirty="0"/>
              <a:t>35. Parent of all the Classes and Interfaces</a:t>
            </a:r>
          </a:p>
          <a:p>
            <a:pPr>
              <a:lnSpc>
                <a:spcPct val="150000"/>
              </a:lnSpc>
            </a:pPr>
            <a:r>
              <a:rPr lang="en-US" dirty="0"/>
              <a:t>36. Pre-increment vs </a:t>
            </a:r>
            <a:r>
              <a:rPr lang="en-US" dirty="0">
                <a:solidFill>
                  <a:schemeClr val="tx1"/>
                </a:solidFill>
              </a:rPr>
              <a:t>Post-increment </a:t>
            </a:r>
            <a:r>
              <a:rPr lang="en-US" dirty="0"/>
              <a:t>	</a:t>
            </a:r>
          </a:p>
          <a:p>
            <a:pPr>
              <a:lnSpc>
                <a:spcPct val="150000"/>
              </a:lnSpc>
            </a:pPr>
            <a:r>
              <a:rPr lang="en-US" dirty="0"/>
              <a:t>37. Explain main method syntax? And, Can we change it?</a:t>
            </a:r>
          </a:p>
          <a:p>
            <a:pPr>
              <a:lnSpc>
                <a:spcPct val="150000"/>
              </a:lnSpc>
            </a:pPr>
            <a:r>
              <a:rPr lang="en-US" dirty="0"/>
              <a:t>38. Can static method be overridden?</a:t>
            </a:r>
          </a:p>
          <a:p>
            <a:pPr>
              <a:lnSpc>
                <a:spcPct val="150000"/>
              </a:lnSpc>
            </a:pPr>
            <a:r>
              <a:rPr lang="en-US" dirty="0"/>
              <a:t>39. Enum and Enumerator ?</a:t>
            </a:r>
          </a:p>
          <a:p>
            <a:pPr>
              <a:lnSpc>
                <a:spcPct val="150000"/>
              </a:lnSpc>
            </a:pPr>
            <a:r>
              <a:rPr lang="en-US" dirty="0"/>
              <a:t>40. Difference between Java 1.7 and 1.8 ?</a:t>
            </a:r>
          </a:p>
        </p:txBody>
      </p:sp>
      <p:sp>
        <p:nvSpPr>
          <p:cNvPr id="4" name="Title 1">
            <a:extLst>
              <a:ext uri="{FF2B5EF4-FFF2-40B4-BE49-F238E27FC236}">
                <a16:creationId xmlns:a16="http://schemas.microsoft.com/office/drawing/2014/main" id="{A484A0C6-83F3-4CC7-AF90-0F7BDCD0ADFD}"/>
              </a:ext>
            </a:extLst>
          </p:cNvPr>
          <p:cNvSpPr txBox="1">
            <a:spLocks/>
          </p:cNvSpPr>
          <p:nvPr/>
        </p:nvSpPr>
        <p:spPr>
          <a:xfrm>
            <a:off x="118040" y="2432482"/>
            <a:ext cx="2696181" cy="1797234"/>
          </a:xfrm>
          <a:prstGeom prst="rect">
            <a:avLst/>
          </a:prstGeom>
        </p:spPr>
        <p:txBody>
          <a:bodyPr vert="horz" lIns="91440" tIns="45720" rIns="91440" bIns="45720" rtlCol="0" anchor="t">
            <a:normAutofit fontScale="92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400" b="1" dirty="0">
                <a:solidFill>
                  <a:srgbClr val="C00000"/>
                </a:solidFill>
              </a:rPr>
              <a:t>Advanced</a:t>
            </a:r>
          </a:p>
          <a:p>
            <a:pPr algn="ctr"/>
            <a:r>
              <a:rPr lang="en-IN" sz="4400" b="1" dirty="0">
                <a:solidFill>
                  <a:srgbClr val="0070C0"/>
                </a:solidFill>
              </a:rPr>
              <a:t>Level</a:t>
            </a:r>
            <a:endParaRPr lang="en-IN" b="1" dirty="0">
              <a:solidFill>
                <a:srgbClr val="00B0F0"/>
              </a:solidFill>
            </a:endParaRPr>
          </a:p>
          <a:p>
            <a:pPr algn="ctr"/>
            <a:r>
              <a:rPr lang="en-IN" sz="2400" b="1" dirty="0">
                <a:solidFill>
                  <a:schemeClr val="tx1">
                    <a:lumMod val="50000"/>
                    <a:lumOff val="50000"/>
                  </a:schemeClr>
                </a:solidFill>
              </a:rPr>
              <a:t>Questions</a:t>
            </a:r>
            <a:r>
              <a:rPr lang="en-IN" sz="2400" b="1" dirty="0">
                <a:solidFill>
                  <a:srgbClr val="00B0F0"/>
                </a:solidFill>
              </a:rPr>
              <a:t> </a:t>
            </a:r>
            <a:endParaRPr lang="en-US" b="1" dirty="0">
              <a:solidFill>
                <a:srgbClr val="00B0F0"/>
              </a:solidFill>
            </a:endParaRPr>
          </a:p>
        </p:txBody>
      </p:sp>
      <p:sp>
        <p:nvSpPr>
          <p:cNvPr id="2" name="Footer Placeholder 1"/>
          <p:cNvSpPr>
            <a:spLocks noGrp="1"/>
          </p:cNvSpPr>
          <p:nvPr>
            <p:ph type="ftr" sz="quarter" idx="11"/>
          </p:nvPr>
        </p:nvSpPr>
        <p:spPr/>
        <p:txBody>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4">
                    <a:lumMod val="75000"/>
                  </a:schemeClr>
                </a:solidFill>
              </a:rPr>
              <a:t>Page Factory (class):</a:t>
            </a:r>
          </a:p>
        </p:txBody>
      </p:sp>
      <p:sp>
        <p:nvSpPr>
          <p:cNvPr id="3" name="Content Placeholder 2"/>
          <p:cNvSpPr>
            <a:spLocks noGrp="1"/>
          </p:cNvSpPr>
          <p:nvPr>
            <p:ph idx="1"/>
          </p:nvPr>
        </p:nvSpPr>
        <p:spPr>
          <a:xfrm>
            <a:off x="677334" y="1610174"/>
            <a:ext cx="7824393" cy="4497663"/>
          </a:xfrm>
        </p:spPr>
        <p:txBody>
          <a:bodyPr>
            <a:normAutofit/>
          </a:bodyPr>
          <a:lstStyle/>
          <a:p>
            <a:pPr>
              <a:lnSpc>
                <a:spcPct val="200000"/>
              </a:lnSpc>
            </a:pPr>
            <a:r>
              <a:rPr lang="en-US" dirty="0"/>
              <a:t>	 We use annotations </a:t>
            </a:r>
            <a:r>
              <a:rPr lang="en-US" b="1" dirty="0"/>
              <a:t>@FindBy</a:t>
            </a:r>
            <a:r>
              <a:rPr lang="en-US" dirty="0"/>
              <a:t> to find WebElement. </a:t>
            </a:r>
          </a:p>
          <a:p>
            <a:pPr>
              <a:lnSpc>
                <a:spcPct val="200000"/>
              </a:lnSpc>
            </a:pPr>
            <a:r>
              <a:rPr lang="en-US" dirty="0"/>
              <a:t>	 We use </a:t>
            </a:r>
            <a:r>
              <a:rPr lang="en-US" dirty="0" err="1"/>
              <a:t>initElements</a:t>
            </a:r>
            <a:r>
              <a:rPr lang="en-US" dirty="0"/>
              <a:t> method to initialize web elements</a:t>
            </a:r>
          </a:p>
          <a:p>
            <a:pPr>
              <a:lnSpc>
                <a:spcPct val="200000"/>
              </a:lnSpc>
            </a:pPr>
            <a:r>
              <a:rPr lang="en-US" dirty="0"/>
              <a:t>   Instead of using </a:t>
            </a:r>
            <a:r>
              <a:rPr lang="en-US" dirty="0" err="1"/>
              <a:t>driver.findElements</a:t>
            </a:r>
            <a:r>
              <a:rPr lang="en-US" dirty="0"/>
              <a:t>();</a:t>
            </a:r>
          </a:p>
          <a:p>
            <a:pPr>
              <a:lnSpc>
                <a:spcPct val="200000"/>
              </a:lnSpc>
            </a:pPr>
            <a:r>
              <a:rPr lang="en-US" dirty="0"/>
              <a:t>  @FindBy @FindBys @FindAll </a:t>
            </a:r>
          </a:p>
          <a:p>
            <a:pPr marL="0" indent="0" algn="l">
              <a:buNone/>
            </a:pPr>
            <a:r>
              <a:rPr lang="en-US" b="0" i="0" dirty="0">
                <a:solidFill>
                  <a:srgbClr val="252525"/>
                </a:solidFill>
                <a:effectLst/>
                <a:latin typeface="Lato"/>
              </a:rPr>
              <a:t>	-	</a:t>
            </a:r>
            <a:r>
              <a:rPr lang="en-US" b="1" i="0" dirty="0">
                <a:solidFill>
                  <a:srgbClr val="252525"/>
                </a:solidFill>
                <a:effectLst/>
                <a:latin typeface="Lato"/>
              </a:rPr>
              <a:t>@FindBys</a:t>
            </a:r>
            <a:r>
              <a:rPr lang="en-US" b="0" i="0" dirty="0">
                <a:solidFill>
                  <a:srgbClr val="252525"/>
                </a:solidFill>
                <a:effectLst/>
                <a:latin typeface="Lato"/>
              </a:rPr>
              <a:t> : When the required WebElement objects need to 					match all of the given criteria use @FindBys annotation</a:t>
            </a:r>
          </a:p>
          <a:p>
            <a:pPr marL="0" indent="0" algn="l">
              <a:buNone/>
            </a:pPr>
            <a:r>
              <a:rPr lang="en-US" b="0" i="0" dirty="0">
                <a:solidFill>
                  <a:srgbClr val="252525"/>
                </a:solidFill>
                <a:effectLst/>
                <a:latin typeface="Lato"/>
              </a:rPr>
              <a:t>	-	</a:t>
            </a:r>
            <a:r>
              <a:rPr lang="en-US" b="1" i="0" dirty="0">
                <a:solidFill>
                  <a:srgbClr val="252525"/>
                </a:solidFill>
                <a:effectLst/>
                <a:latin typeface="Lato"/>
              </a:rPr>
              <a:t>@FindAll</a:t>
            </a:r>
            <a:r>
              <a:rPr lang="en-US" b="0" i="0" dirty="0">
                <a:solidFill>
                  <a:srgbClr val="252525"/>
                </a:solidFill>
                <a:effectLst/>
                <a:latin typeface="Lato"/>
              </a:rPr>
              <a:t> : When required WebElement objects need to match 					at least one of the given criteria use @FindAll annotation</a:t>
            </a:r>
          </a:p>
          <a:p>
            <a:pPr>
              <a:lnSpc>
                <a:spcPct val="200000"/>
              </a:lnSpc>
            </a:pPr>
            <a:endParaRPr lang="en-US" dirty="0"/>
          </a:p>
          <a:p>
            <a:pPr>
              <a:lnSpc>
                <a:spcPct val="200000"/>
              </a:lnSpc>
            </a:pPr>
            <a:endParaRPr lang="en-US"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Use of POM</a:t>
            </a:r>
          </a:p>
        </p:txBody>
      </p:sp>
      <p:sp>
        <p:nvSpPr>
          <p:cNvPr id="3" name="Content Placeholder 2"/>
          <p:cNvSpPr>
            <a:spLocks noGrp="1"/>
          </p:cNvSpPr>
          <p:nvPr>
            <p:ph idx="1"/>
          </p:nvPr>
        </p:nvSpPr>
        <p:spPr>
          <a:xfrm>
            <a:off x="677334" y="1837316"/>
            <a:ext cx="8854593" cy="3880773"/>
          </a:xfrm>
        </p:spPr>
        <p:txBody>
          <a:bodyPr/>
          <a:lstStyle/>
          <a:p>
            <a:pPr>
              <a:lnSpc>
                <a:spcPct val="200000"/>
              </a:lnSpc>
            </a:pPr>
            <a:r>
              <a:rPr lang="en-US" b="1" dirty="0"/>
              <a:t>Page Object Model</a:t>
            </a:r>
            <a:r>
              <a:rPr lang="en-US" dirty="0"/>
              <a:t>, also known as </a:t>
            </a:r>
            <a:r>
              <a:rPr lang="en-US" b="1" dirty="0"/>
              <a:t>POM</a:t>
            </a:r>
            <a:r>
              <a:rPr lang="en-US" dirty="0"/>
              <a:t> is a design </a:t>
            </a:r>
            <a:r>
              <a:rPr lang="en-US" b="1" dirty="0"/>
              <a:t>pattern</a:t>
            </a:r>
            <a:r>
              <a:rPr lang="en-US" dirty="0"/>
              <a:t> in Selenium that creates an </a:t>
            </a:r>
            <a:r>
              <a:rPr lang="en-US" b="1" dirty="0"/>
              <a:t>object</a:t>
            </a:r>
            <a:r>
              <a:rPr lang="en-US" dirty="0"/>
              <a:t> repository for storing all web elements.</a:t>
            </a:r>
          </a:p>
          <a:p>
            <a:pPr>
              <a:lnSpc>
                <a:spcPct val="200000"/>
              </a:lnSpc>
            </a:pPr>
            <a:r>
              <a:rPr lang="en-US" dirty="0"/>
              <a:t> It is useful in reducing code duplication</a:t>
            </a:r>
          </a:p>
          <a:p>
            <a:pPr>
              <a:lnSpc>
                <a:spcPct val="200000"/>
              </a:lnSpc>
            </a:pPr>
            <a:r>
              <a:rPr lang="en-US" dirty="0"/>
              <a:t>It improves test case maintenance.</a:t>
            </a:r>
          </a:p>
          <a:p>
            <a:pPr>
              <a:lnSpc>
                <a:spcPct val="200000"/>
              </a:lnSpc>
            </a:pPr>
            <a:r>
              <a:rPr lang="en-US" dirty="0"/>
              <a:t> In </a:t>
            </a:r>
            <a:r>
              <a:rPr lang="en-US" b="1" dirty="0"/>
              <a:t>Page Object Model</a:t>
            </a:r>
            <a:r>
              <a:rPr lang="en-US" dirty="0"/>
              <a:t>, consider each web </a:t>
            </a:r>
            <a:r>
              <a:rPr lang="en-US" b="1" dirty="0"/>
              <a:t>page</a:t>
            </a:r>
            <a:r>
              <a:rPr lang="en-US" dirty="0"/>
              <a:t> of an </a:t>
            </a:r>
            <a:r>
              <a:rPr lang="en-US" b="1" dirty="0"/>
              <a:t>application</a:t>
            </a:r>
            <a:r>
              <a:rPr lang="en-US" dirty="0"/>
              <a:t> as a class file.</a:t>
            </a:r>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9884566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400" b="1" dirty="0">
                <a:solidFill>
                  <a:srgbClr val="0070C0"/>
                </a:solidFill>
              </a:rPr>
              <a:t>8. Singleton Design Pattern</a:t>
            </a:r>
          </a:p>
        </p:txBody>
      </p:sp>
      <p:sp>
        <p:nvSpPr>
          <p:cNvPr id="3" name="Content Placeholder 2"/>
          <p:cNvSpPr>
            <a:spLocks noGrp="1"/>
          </p:cNvSpPr>
          <p:nvPr>
            <p:ph idx="1"/>
          </p:nvPr>
        </p:nvSpPr>
        <p:spPr>
          <a:xfrm>
            <a:off x="677334" y="1722269"/>
            <a:ext cx="8596668" cy="4319094"/>
          </a:xfrm>
        </p:spPr>
        <p:txBody>
          <a:bodyPr>
            <a:normAutofit/>
          </a:bodyPr>
          <a:lstStyle/>
          <a:p>
            <a:pPr marL="0" indent="0">
              <a:buNone/>
            </a:pPr>
            <a:endParaRPr lang="en-IN" sz="1050" dirty="0"/>
          </a:p>
          <a:p>
            <a:r>
              <a:rPr lang="en-IN" dirty="0"/>
              <a:t>A Class must ensure that single instance should be created </a:t>
            </a:r>
          </a:p>
          <a:p>
            <a:endParaRPr lang="en-IN" sz="100" dirty="0"/>
          </a:p>
          <a:p>
            <a:r>
              <a:rPr lang="en-IN" dirty="0"/>
              <a:t>Single Object can be used by all other classes wherever required</a:t>
            </a:r>
          </a:p>
          <a:p>
            <a:endParaRPr lang="en-IN" dirty="0"/>
          </a:p>
          <a:p>
            <a:r>
              <a:rPr lang="en-IN" dirty="0"/>
              <a:t>Definition:</a:t>
            </a:r>
          </a:p>
          <a:p>
            <a:pPr marL="0" indent="0">
              <a:buNone/>
            </a:pPr>
            <a:r>
              <a:rPr lang="en-IN" dirty="0"/>
              <a:t>	A class that has only one instance and provides a global point of access to it</a:t>
            </a:r>
          </a:p>
          <a:p>
            <a:pPr marL="0" indent="0">
              <a:buNone/>
            </a:pPr>
            <a:endParaRPr lang="en-IN" dirty="0"/>
          </a:p>
          <a:p>
            <a:r>
              <a:rPr lang="en-IN" dirty="0"/>
              <a:t>How to create?</a:t>
            </a:r>
          </a:p>
          <a:p>
            <a:pPr marL="0" indent="0">
              <a:buNone/>
            </a:pPr>
            <a:r>
              <a:rPr lang="en-IN" dirty="0"/>
              <a:t>	</a:t>
            </a:r>
          </a:p>
          <a:p>
            <a:pPr marL="0" indent="0">
              <a:buNone/>
            </a:pPr>
            <a:r>
              <a:rPr lang="en-IN" dirty="0"/>
              <a:t>	</a:t>
            </a:r>
          </a:p>
          <a:p>
            <a:pPr marL="0" indent="0">
              <a:buNone/>
            </a:pPr>
            <a:endParaRPr lang="en-IN" dirty="0"/>
          </a:p>
          <a:p>
            <a:endParaRPr lang="en-IN"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0F74B-89F6-4579-87B1-8868298310A7}"/>
              </a:ext>
            </a:extLst>
          </p:cNvPr>
          <p:cNvSpPr>
            <a:spLocks noGrp="1"/>
          </p:cNvSpPr>
          <p:nvPr>
            <p:ph type="title"/>
          </p:nvPr>
        </p:nvSpPr>
        <p:spPr>
          <a:xfrm>
            <a:off x="366616" y="1000217"/>
            <a:ext cx="8596668" cy="837460"/>
          </a:xfrm>
        </p:spPr>
        <p:txBody>
          <a:bodyPr/>
          <a:lstStyle/>
          <a:p>
            <a:r>
              <a:rPr lang="en-IN" dirty="0"/>
              <a:t>How SDP is implemented</a:t>
            </a:r>
          </a:p>
        </p:txBody>
      </p:sp>
      <p:sp>
        <p:nvSpPr>
          <p:cNvPr id="3" name="Content Placeholder 2">
            <a:extLst>
              <a:ext uri="{FF2B5EF4-FFF2-40B4-BE49-F238E27FC236}">
                <a16:creationId xmlns:a16="http://schemas.microsoft.com/office/drawing/2014/main" id="{C3B3EC15-C783-4F11-B574-6EB32A69151F}"/>
              </a:ext>
            </a:extLst>
          </p:cNvPr>
          <p:cNvSpPr>
            <a:spLocks noGrp="1"/>
          </p:cNvSpPr>
          <p:nvPr>
            <p:ph idx="1"/>
          </p:nvPr>
        </p:nvSpPr>
        <p:spPr>
          <a:xfrm>
            <a:off x="2461746" y="2284877"/>
            <a:ext cx="8596668" cy="3880773"/>
          </a:xfrm>
        </p:spPr>
        <p:txBody>
          <a:bodyPr/>
          <a:lstStyle/>
          <a:p>
            <a:pPr marL="0" indent="0">
              <a:buNone/>
            </a:pPr>
            <a:r>
              <a:rPr lang="en-IN" dirty="0"/>
              <a:t>In 2 places</a:t>
            </a:r>
          </a:p>
          <a:p>
            <a:pPr lvl="2"/>
            <a:r>
              <a:rPr lang="en-IN" sz="2400" dirty="0"/>
              <a:t>1. </a:t>
            </a:r>
            <a:r>
              <a:rPr lang="en-IN" sz="2400" dirty="0" err="1"/>
              <a:t>FileReaderManager</a:t>
            </a:r>
            <a:endParaRPr lang="en-IN" sz="2400" dirty="0"/>
          </a:p>
          <a:p>
            <a:pPr lvl="2"/>
            <a:endParaRPr lang="en-IN" sz="2400" dirty="0"/>
          </a:p>
          <a:p>
            <a:pPr lvl="2"/>
            <a:r>
              <a:rPr lang="en-IN" sz="2400" dirty="0"/>
              <a:t>2. PageObjectManager</a:t>
            </a:r>
          </a:p>
          <a:p>
            <a:pPr marL="0" indent="0">
              <a:buNone/>
            </a:pPr>
            <a:r>
              <a:rPr lang="en-IN" dirty="0"/>
              <a:t>	</a:t>
            </a:r>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1345694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4">
                    <a:lumMod val="75000"/>
                  </a:schemeClr>
                </a:solidFill>
              </a:rPr>
              <a:t>How to create Singleton?</a:t>
            </a:r>
          </a:p>
        </p:txBody>
      </p:sp>
      <p:pic>
        <p:nvPicPr>
          <p:cNvPr id="5" name="Content Placeholder 4"/>
          <p:cNvPicPr>
            <a:picLocks noGrp="1" noChangeAspect="1"/>
          </p:cNvPicPr>
          <p:nvPr>
            <p:ph idx="1"/>
          </p:nvPr>
        </p:nvPicPr>
        <p:blipFill>
          <a:blip r:embed="rId2"/>
          <a:stretch>
            <a:fillRect/>
          </a:stretch>
        </p:blipFill>
        <p:spPr>
          <a:xfrm>
            <a:off x="1571347" y="1464816"/>
            <a:ext cx="6418555" cy="4577209"/>
          </a:xfrm>
        </p:spPr>
      </p:pic>
      <p:pic>
        <p:nvPicPr>
          <p:cNvPr id="4" name="Picture 3">
            <a:extLst>
              <a:ext uri="{FF2B5EF4-FFF2-40B4-BE49-F238E27FC236}">
                <a16:creationId xmlns:a16="http://schemas.microsoft.com/office/drawing/2014/main" id="{250B79BF-C8E1-4A6F-884E-DE7E26C3F566}"/>
              </a:ext>
            </a:extLst>
          </p:cNvPr>
          <p:cNvPicPr>
            <a:picLocks noChangeAspect="1"/>
          </p:cNvPicPr>
          <p:nvPr/>
        </p:nvPicPr>
        <p:blipFill>
          <a:blip r:embed="rId3"/>
          <a:stretch>
            <a:fillRect/>
          </a:stretch>
        </p:blipFill>
        <p:spPr>
          <a:xfrm>
            <a:off x="1994979" y="5393184"/>
            <a:ext cx="2076450" cy="476250"/>
          </a:xfrm>
          <a:prstGeom prst="rect">
            <a:avLst/>
          </a:prstGeom>
        </p:spPr>
      </p:pic>
      <p:sp>
        <p:nvSpPr>
          <p:cNvPr id="6" name="Title 1">
            <a:extLst>
              <a:ext uri="{FF2B5EF4-FFF2-40B4-BE49-F238E27FC236}">
                <a16:creationId xmlns:a16="http://schemas.microsoft.com/office/drawing/2014/main" id="{06567492-B48F-4D39-8FD1-763E0A037C80}"/>
              </a:ext>
            </a:extLst>
          </p:cNvPr>
          <p:cNvSpPr txBox="1">
            <a:spLocks/>
          </p:cNvSpPr>
          <p:nvPr/>
        </p:nvSpPr>
        <p:spPr>
          <a:xfrm>
            <a:off x="482290" y="5467921"/>
            <a:ext cx="4293896" cy="78047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solidFill>
                  <a:schemeClr val="accent4">
                    <a:lumMod val="75000"/>
                  </a:schemeClr>
                </a:solidFill>
              </a:rPr>
              <a:t>FileReaderManager</a:t>
            </a:r>
          </a:p>
        </p:txBody>
      </p:sp>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Use of Singleton Design Pattern</a:t>
            </a:r>
          </a:p>
        </p:txBody>
      </p:sp>
      <p:sp>
        <p:nvSpPr>
          <p:cNvPr id="3" name="Content Placeholder 2"/>
          <p:cNvSpPr>
            <a:spLocks noGrp="1"/>
          </p:cNvSpPr>
          <p:nvPr>
            <p:ph idx="1"/>
          </p:nvPr>
        </p:nvSpPr>
        <p:spPr>
          <a:xfrm>
            <a:off x="677333" y="2160589"/>
            <a:ext cx="9611975" cy="3880773"/>
          </a:xfrm>
        </p:spPr>
        <p:txBody>
          <a:bodyPr/>
          <a:lstStyle/>
          <a:p>
            <a:pPr>
              <a:lnSpc>
                <a:spcPct val="200000"/>
              </a:lnSpc>
            </a:pPr>
            <a:r>
              <a:rPr lang="en-US" dirty="0"/>
              <a:t>Singleton pattern restricts the instantiation of a class and ensures that only one instance of the class exists in the </a:t>
            </a:r>
            <a:r>
              <a:rPr lang="en-US" b="1" dirty="0"/>
              <a:t>java</a:t>
            </a:r>
            <a:r>
              <a:rPr lang="en-US" dirty="0"/>
              <a:t> virtual machine. </a:t>
            </a:r>
          </a:p>
          <a:p>
            <a:pPr>
              <a:lnSpc>
                <a:spcPct val="200000"/>
              </a:lnSpc>
            </a:pPr>
            <a:r>
              <a:rPr lang="en-US" dirty="0"/>
              <a:t>The singleton class must provide a global access point to get the instance of the class.</a:t>
            </a:r>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0092031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006" y="314632"/>
            <a:ext cx="8596668" cy="955368"/>
          </a:xfrm>
        </p:spPr>
        <p:txBody>
          <a:bodyPr>
            <a:normAutofit/>
          </a:bodyPr>
          <a:lstStyle/>
          <a:p>
            <a:pPr algn="ctr"/>
            <a:r>
              <a:rPr lang="en-IN" sz="4400" b="1" dirty="0">
                <a:solidFill>
                  <a:srgbClr val="0070C0"/>
                </a:solidFill>
              </a:rPr>
              <a:t>9. JUnit</a:t>
            </a:r>
          </a:p>
        </p:txBody>
      </p:sp>
      <p:sp>
        <p:nvSpPr>
          <p:cNvPr id="3" name="Content Placeholder 2"/>
          <p:cNvSpPr>
            <a:spLocks noGrp="1"/>
          </p:cNvSpPr>
          <p:nvPr>
            <p:ph idx="1"/>
          </p:nvPr>
        </p:nvSpPr>
        <p:spPr>
          <a:xfrm>
            <a:off x="1140542" y="1270000"/>
            <a:ext cx="8596668" cy="5588000"/>
          </a:xfrm>
        </p:spPr>
        <p:txBody>
          <a:bodyPr>
            <a:normAutofit/>
          </a:bodyPr>
          <a:lstStyle/>
          <a:p>
            <a:pPr>
              <a:lnSpc>
                <a:spcPct val="150000"/>
              </a:lnSpc>
            </a:pPr>
            <a:r>
              <a:rPr lang="en-US" dirty="0"/>
              <a:t>JUnit is an open source Unit</a:t>
            </a:r>
            <a:r>
              <a:rPr lang="en-US" dirty="0">
                <a:hlinkClick r:id="rId2"/>
              </a:rPr>
              <a:t> </a:t>
            </a:r>
            <a:r>
              <a:rPr lang="en-US" dirty="0">
                <a:solidFill>
                  <a:schemeClr val="tx1"/>
                </a:solidFill>
                <a:hlinkClick r:id="rId2"/>
              </a:rPr>
              <a:t>Testing</a:t>
            </a:r>
            <a:r>
              <a:rPr lang="en-US" dirty="0">
                <a:hlinkClick r:id="rId2"/>
              </a:rPr>
              <a:t> </a:t>
            </a:r>
            <a:r>
              <a:rPr lang="en-US" dirty="0"/>
              <a:t>Framework for JAVA. It is useful for</a:t>
            </a:r>
            <a:r>
              <a:rPr lang="en-US" dirty="0">
                <a:hlinkClick r:id="rId3"/>
              </a:rPr>
              <a:t> </a:t>
            </a:r>
            <a:r>
              <a:rPr lang="en-US" dirty="0">
                <a:solidFill>
                  <a:schemeClr val="tx1"/>
                </a:solidFill>
                <a:hlinkClick r:id="rId3"/>
              </a:rPr>
              <a:t>Java</a:t>
            </a:r>
            <a:r>
              <a:rPr lang="en-US" dirty="0">
                <a:hlinkClick r:id="rId3"/>
              </a:rPr>
              <a:t> </a:t>
            </a:r>
            <a:r>
              <a:rPr lang="en-US" dirty="0"/>
              <a:t>Developers to write and run repeatable tests.</a:t>
            </a:r>
            <a:endParaRPr lang="en-IN" dirty="0"/>
          </a:p>
          <a:p>
            <a:r>
              <a:rPr lang="en-US" b="1" dirty="0"/>
              <a:t>Annotations:</a:t>
            </a:r>
          </a:p>
          <a:p>
            <a:pPr marL="0" indent="0">
              <a:buNone/>
            </a:pPr>
            <a:r>
              <a:rPr lang="en-US" b="1" dirty="0"/>
              <a:t>				@</a:t>
            </a:r>
            <a:r>
              <a:rPr lang="en-US" b="1" dirty="0" err="1"/>
              <a:t>BeforeClass</a:t>
            </a:r>
            <a:endParaRPr lang="en-US" dirty="0"/>
          </a:p>
          <a:p>
            <a:pPr marL="0" indent="0">
              <a:buNone/>
            </a:pPr>
            <a:r>
              <a:rPr lang="en-US" b="1" dirty="0"/>
              <a:t>					     @Before</a:t>
            </a:r>
            <a:r>
              <a:rPr lang="en-US" dirty="0"/>
              <a:t> </a:t>
            </a:r>
          </a:p>
          <a:p>
            <a:pPr marL="0" indent="0">
              <a:buNone/>
            </a:pPr>
            <a:r>
              <a:rPr lang="en-US" b="1" dirty="0"/>
              <a:t>						           @Test</a:t>
            </a:r>
            <a:endParaRPr lang="en-US" dirty="0"/>
          </a:p>
          <a:p>
            <a:pPr marL="0" indent="0">
              <a:buNone/>
            </a:pPr>
            <a:r>
              <a:rPr lang="en-US" b="1" dirty="0"/>
              <a:t>					      @After		</a:t>
            </a:r>
            <a:endParaRPr lang="en-US" dirty="0"/>
          </a:p>
          <a:p>
            <a:pPr marL="0" indent="0">
              <a:buNone/>
            </a:pPr>
            <a:r>
              <a:rPr lang="en-US" b="1" dirty="0"/>
              <a:t>				@</a:t>
            </a:r>
            <a:r>
              <a:rPr lang="en-US" b="1" dirty="0" err="1"/>
              <a:t>AfterClass</a:t>
            </a:r>
            <a:r>
              <a:rPr lang="en-US" dirty="0"/>
              <a:t> </a:t>
            </a:r>
            <a:endParaRPr lang="en-IN" dirty="0"/>
          </a:p>
          <a:p>
            <a:pPr>
              <a:lnSpc>
                <a:spcPct val="150000"/>
              </a:lnSpc>
            </a:pPr>
            <a:r>
              <a:rPr lang="en-IN" dirty="0"/>
              <a:t>Assertion</a:t>
            </a:r>
          </a:p>
          <a:p>
            <a:pPr marL="0" indent="0">
              <a:lnSpc>
                <a:spcPct val="150000"/>
              </a:lnSpc>
              <a:buNone/>
            </a:pPr>
            <a:r>
              <a:rPr lang="en-IN" dirty="0"/>
              <a:t>				Assert Methods</a:t>
            </a:r>
          </a:p>
          <a:p>
            <a:pPr marL="0" indent="0">
              <a:lnSpc>
                <a:spcPct val="150000"/>
              </a:lnSpc>
              <a:buNone/>
            </a:pPr>
            <a:r>
              <a:rPr lang="en-IN" dirty="0"/>
              <a:t>				</a:t>
            </a:r>
            <a:r>
              <a:rPr lang="en-IN" dirty="0" err="1"/>
              <a:t>Eg</a:t>
            </a:r>
            <a:r>
              <a:rPr lang="en-IN" dirty="0"/>
              <a:t>: </a:t>
            </a:r>
            <a:r>
              <a:rPr lang="en-IN" dirty="0" err="1"/>
              <a:t>Assert.assertEquals</a:t>
            </a:r>
            <a:r>
              <a:rPr lang="en-IN" dirty="0"/>
              <a:t>(String1, String2);</a:t>
            </a:r>
          </a:p>
          <a:p>
            <a:pPr>
              <a:lnSpc>
                <a:spcPct val="150000"/>
              </a:lnSpc>
            </a:pPr>
            <a:endParaRPr lang="en-IN" dirty="0"/>
          </a:p>
          <a:p>
            <a:pPr marL="0" indent="0">
              <a:buNone/>
            </a:pPr>
            <a:endParaRPr lang="en-IN" dirty="0"/>
          </a:p>
          <a:p>
            <a:pPr marL="0" indent="0">
              <a:buNone/>
            </a:pPr>
            <a:endParaRPr lang="en-IN"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55216"/>
          </a:xfrm>
        </p:spPr>
        <p:txBody>
          <a:bodyPr>
            <a:normAutofit/>
          </a:bodyPr>
          <a:lstStyle/>
          <a:p>
            <a:pPr algn="ctr"/>
            <a:r>
              <a:rPr lang="en-IN" sz="4400" b="1" dirty="0">
                <a:solidFill>
                  <a:srgbClr val="0070C0"/>
                </a:solidFill>
              </a:rPr>
              <a:t>10. TestNG</a:t>
            </a:r>
          </a:p>
        </p:txBody>
      </p:sp>
      <p:sp>
        <p:nvSpPr>
          <p:cNvPr id="3" name="Content Placeholder 2"/>
          <p:cNvSpPr>
            <a:spLocks noGrp="1"/>
          </p:cNvSpPr>
          <p:nvPr>
            <p:ph idx="1"/>
          </p:nvPr>
        </p:nvSpPr>
        <p:spPr>
          <a:xfrm>
            <a:off x="1294584" y="1331651"/>
            <a:ext cx="8596668" cy="4709712"/>
          </a:xfrm>
        </p:spPr>
        <p:txBody>
          <a:bodyPr>
            <a:normAutofit/>
          </a:bodyPr>
          <a:lstStyle/>
          <a:p>
            <a:endParaRPr lang="en-IN" sz="2000" dirty="0"/>
          </a:p>
          <a:p>
            <a:endParaRPr lang="en-IN" sz="800" dirty="0"/>
          </a:p>
          <a:p>
            <a:r>
              <a:rPr lang="en-IN" sz="2000" dirty="0"/>
              <a:t>Testing Framework inspired from Junit </a:t>
            </a:r>
          </a:p>
          <a:p>
            <a:pPr marL="0" indent="0">
              <a:buNone/>
            </a:pPr>
            <a:endParaRPr lang="en-IN" sz="2000" dirty="0"/>
          </a:p>
          <a:p>
            <a:r>
              <a:rPr lang="en-IN" sz="2000" dirty="0"/>
              <a:t>Having new functionalities makes more powerful and easier to use</a:t>
            </a:r>
          </a:p>
          <a:p>
            <a:endParaRPr lang="en-IN" sz="2000" dirty="0"/>
          </a:p>
          <a:p>
            <a:r>
              <a:rPr lang="en-IN" sz="2000" dirty="0"/>
              <a:t>Separates compile-time test code from run-time configuration</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DAA93-2D56-448F-B1CF-E2E0A40A7816}"/>
              </a:ext>
            </a:extLst>
          </p:cNvPr>
          <p:cNvSpPr>
            <a:spLocks noGrp="1"/>
          </p:cNvSpPr>
          <p:nvPr>
            <p:ph type="title"/>
          </p:nvPr>
        </p:nvSpPr>
        <p:spPr/>
        <p:txBody>
          <a:bodyPr/>
          <a:lstStyle/>
          <a:p>
            <a:r>
              <a:rPr lang="en-IN" dirty="0">
                <a:solidFill>
                  <a:srgbClr val="C00000"/>
                </a:solidFill>
              </a:rPr>
              <a:t>TestNG Architecture</a:t>
            </a:r>
          </a:p>
        </p:txBody>
      </p:sp>
      <p:pic>
        <p:nvPicPr>
          <p:cNvPr id="2050" name="Picture 2" descr="Selenium and TestNG | selenium online training with expert">
            <a:extLst>
              <a:ext uri="{FF2B5EF4-FFF2-40B4-BE49-F238E27FC236}">
                <a16:creationId xmlns:a16="http://schemas.microsoft.com/office/drawing/2014/main" id="{4E2AE9D2-8B1F-4B52-A5AA-B759EEF5EB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98" y="1233996"/>
            <a:ext cx="9982607" cy="5624004"/>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0359192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6812"/>
            <a:ext cx="11189110" cy="904569"/>
          </a:xfrm>
        </p:spPr>
        <p:txBody>
          <a:bodyPr/>
          <a:lstStyle/>
          <a:p>
            <a:r>
              <a:rPr lang="en-US" dirty="0">
                <a:solidFill>
                  <a:schemeClr val="accent4">
                    <a:lumMod val="75000"/>
                  </a:schemeClr>
                </a:solidFill>
              </a:rPr>
              <a:t>									Features</a:t>
            </a:r>
          </a:p>
        </p:txBody>
      </p:sp>
      <p:sp>
        <p:nvSpPr>
          <p:cNvPr id="3" name="Content Placeholder 2"/>
          <p:cNvSpPr>
            <a:spLocks noGrp="1"/>
          </p:cNvSpPr>
          <p:nvPr>
            <p:ph sz="half" idx="1"/>
          </p:nvPr>
        </p:nvSpPr>
        <p:spPr>
          <a:xfrm>
            <a:off x="386259" y="1120877"/>
            <a:ext cx="5153195" cy="5225845"/>
          </a:xfrm>
        </p:spPr>
        <p:txBody>
          <a:bodyPr>
            <a:normAutofit/>
          </a:bodyPr>
          <a:lstStyle/>
          <a:p>
            <a:endParaRPr lang="en-US" sz="100" dirty="0"/>
          </a:p>
          <a:p>
            <a:pPr>
              <a:lnSpc>
                <a:spcPct val="150000"/>
              </a:lnSpc>
            </a:pPr>
            <a:r>
              <a:rPr lang="en-US" sz="2000" dirty="0"/>
              <a:t> 1. Simple Annotations </a:t>
            </a:r>
          </a:p>
          <a:p>
            <a:pPr>
              <a:lnSpc>
                <a:spcPct val="150000"/>
              </a:lnSpc>
            </a:pPr>
            <a:r>
              <a:rPr lang="en-US" sz="2000" dirty="0"/>
              <a:t> 2. Ignore Test (Enable / Exclude)</a:t>
            </a:r>
          </a:p>
          <a:p>
            <a:pPr>
              <a:lnSpc>
                <a:spcPct val="150000"/>
              </a:lnSpc>
            </a:pPr>
            <a:r>
              <a:rPr lang="en-US" sz="2000" dirty="0"/>
              <a:t> 3. Priority based Test</a:t>
            </a:r>
          </a:p>
          <a:p>
            <a:pPr>
              <a:lnSpc>
                <a:spcPct val="150000"/>
              </a:lnSpc>
            </a:pPr>
            <a:r>
              <a:rPr lang="en-US" sz="2000" dirty="0"/>
              <a:t> 4. Group Test</a:t>
            </a:r>
          </a:p>
          <a:p>
            <a:pPr>
              <a:lnSpc>
                <a:spcPct val="150000"/>
              </a:lnSpc>
            </a:pPr>
            <a:r>
              <a:rPr lang="en-US" sz="2000" dirty="0"/>
              <a:t> 5. Dependency Test (Methods / Groups)</a:t>
            </a:r>
          </a:p>
          <a:p>
            <a:pPr>
              <a:lnSpc>
                <a:spcPct val="150000"/>
              </a:lnSpc>
            </a:pPr>
            <a:r>
              <a:rPr lang="en-US" sz="2000" dirty="0"/>
              <a:t> 6. Multiple times (Invocation count)	</a:t>
            </a:r>
          </a:p>
          <a:p>
            <a:pPr>
              <a:lnSpc>
                <a:spcPct val="150000"/>
              </a:lnSpc>
            </a:pPr>
            <a:r>
              <a:rPr lang="en-US" sz="2000" dirty="0"/>
              <a:t>7. </a:t>
            </a:r>
            <a:r>
              <a:rPr lang="en-US" sz="2000" dirty="0" err="1"/>
              <a:t>TimeOut</a:t>
            </a:r>
            <a:endParaRPr lang="en-US" sz="2000" dirty="0"/>
          </a:p>
          <a:p>
            <a:pPr>
              <a:lnSpc>
                <a:spcPct val="150000"/>
              </a:lnSpc>
            </a:pPr>
            <a:r>
              <a:rPr lang="en-US" sz="2000" dirty="0"/>
              <a:t>8. Exception Test</a:t>
            </a:r>
          </a:p>
          <a:p>
            <a:pPr marL="0" indent="0">
              <a:lnSpc>
                <a:spcPct val="150000"/>
              </a:lnSpc>
              <a:buNone/>
            </a:pPr>
            <a:endParaRPr lang="en-US" sz="2000" dirty="0"/>
          </a:p>
        </p:txBody>
      </p:sp>
      <p:sp>
        <p:nvSpPr>
          <p:cNvPr id="4" name="Content Placeholder 3"/>
          <p:cNvSpPr>
            <a:spLocks noGrp="1"/>
          </p:cNvSpPr>
          <p:nvPr>
            <p:ph sz="half" idx="2"/>
          </p:nvPr>
        </p:nvSpPr>
        <p:spPr>
          <a:xfrm>
            <a:off x="5925712" y="1120877"/>
            <a:ext cx="5263398" cy="5225845"/>
          </a:xfrm>
        </p:spPr>
        <p:txBody>
          <a:bodyPr>
            <a:normAutofit/>
          </a:bodyPr>
          <a:lstStyle/>
          <a:p>
            <a:pPr>
              <a:lnSpc>
                <a:spcPct val="160000"/>
              </a:lnSpc>
            </a:pPr>
            <a:r>
              <a:rPr lang="en-US" sz="2000" dirty="0"/>
              <a:t>9. Parameterized Test</a:t>
            </a:r>
          </a:p>
          <a:p>
            <a:pPr>
              <a:lnSpc>
                <a:spcPct val="160000"/>
              </a:lnSpc>
            </a:pPr>
            <a:r>
              <a:rPr lang="en-US" sz="2000" dirty="0"/>
              <a:t>10. Data Provider</a:t>
            </a:r>
          </a:p>
          <a:p>
            <a:pPr>
              <a:lnSpc>
                <a:spcPct val="160000"/>
              </a:lnSpc>
            </a:pPr>
            <a:r>
              <a:rPr lang="en-US" sz="2000" dirty="0">
                <a:sym typeface="+mn-ea"/>
              </a:rPr>
              <a:t>1</a:t>
            </a:r>
            <a:r>
              <a:rPr lang="en-IN" altLang="en-US" sz="2000" dirty="0">
                <a:sym typeface="+mn-ea"/>
              </a:rPr>
              <a:t>1</a:t>
            </a:r>
            <a:r>
              <a:rPr lang="en-US" sz="2000" dirty="0">
                <a:sym typeface="+mn-ea"/>
              </a:rPr>
              <a:t>. Parallel testing</a:t>
            </a:r>
            <a:endParaRPr lang="en-US" sz="2000" dirty="0"/>
          </a:p>
          <a:p>
            <a:pPr>
              <a:lnSpc>
                <a:spcPct val="160000"/>
              </a:lnSpc>
            </a:pPr>
            <a:r>
              <a:rPr lang="en-US" sz="2000" dirty="0">
                <a:sym typeface="+mn-ea"/>
              </a:rPr>
              <a:t>1</a:t>
            </a:r>
            <a:r>
              <a:rPr lang="en-IN" altLang="en-US" sz="2000" dirty="0">
                <a:sym typeface="+mn-ea"/>
              </a:rPr>
              <a:t>2</a:t>
            </a:r>
            <a:r>
              <a:rPr lang="en-US" sz="2000" dirty="0">
                <a:sym typeface="+mn-ea"/>
              </a:rPr>
              <a:t>. Cross browser testing</a:t>
            </a:r>
            <a:endParaRPr lang="en-US" sz="2000" dirty="0"/>
          </a:p>
          <a:p>
            <a:pPr>
              <a:lnSpc>
                <a:spcPct val="160000"/>
              </a:lnSpc>
            </a:pPr>
            <a:r>
              <a:rPr lang="en-US" sz="2000" dirty="0"/>
              <a:t>1</a:t>
            </a:r>
            <a:r>
              <a:rPr lang="en-IN" altLang="en-US" sz="2000" dirty="0"/>
              <a:t>3</a:t>
            </a:r>
            <a:r>
              <a:rPr lang="en-US" sz="2000" dirty="0"/>
              <a:t>. </a:t>
            </a:r>
            <a:r>
              <a:rPr lang="en-IN" altLang="en-US" sz="2000" dirty="0"/>
              <a:t>Testng-f</a:t>
            </a:r>
            <a:r>
              <a:rPr lang="en-US" sz="2000" dirty="0"/>
              <a:t>ailed</a:t>
            </a:r>
            <a:r>
              <a:rPr lang="en-IN" altLang="en-US" sz="2000" dirty="0"/>
              <a:t>.xml</a:t>
            </a:r>
          </a:p>
          <a:p>
            <a:pPr>
              <a:lnSpc>
                <a:spcPct val="160000"/>
              </a:lnSpc>
            </a:pPr>
            <a:r>
              <a:rPr lang="en-IN" altLang="en-US" sz="2000" dirty="0"/>
              <a:t>14. </a:t>
            </a:r>
            <a:r>
              <a:rPr lang="en-US" sz="2000" dirty="0"/>
              <a:t>RetryAnalyzer</a:t>
            </a:r>
          </a:p>
          <a:p>
            <a:pPr>
              <a:lnSpc>
                <a:spcPct val="160000"/>
              </a:lnSpc>
            </a:pPr>
            <a:r>
              <a:rPr lang="en-US" sz="2000" dirty="0"/>
              <a:t>1</a:t>
            </a:r>
            <a:r>
              <a:rPr lang="en-IN" altLang="en-US" sz="2000" dirty="0"/>
              <a:t>5</a:t>
            </a:r>
            <a:r>
              <a:rPr lang="en-US" sz="2000" dirty="0"/>
              <a:t>. Report</a:t>
            </a:r>
          </a:p>
          <a:p>
            <a:pPr>
              <a:lnSpc>
                <a:spcPct val="160000"/>
              </a:lnSpc>
            </a:pPr>
            <a:r>
              <a:rPr lang="en-IN" sz="2000" dirty="0"/>
              <a:t>16. Junit Test</a:t>
            </a:r>
          </a:p>
        </p:txBody>
      </p:sp>
      <p:sp>
        <p:nvSpPr>
          <p:cNvPr id="5" name="Footer Placeholder 4"/>
          <p:cNvSpPr>
            <a:spLocks noGrp="1"/>
          </p:cNvSpPr>
          <p:nvPr>
            <p:ph type="ftr" sz="quarter" idx="11"/>
          </p:nvPr>
        </p:nvSpPr>
        <p:spPr/>
        <p:txBody>
          <a:bodyPr/>
          <a:lstStyle/>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41. </a:t>
            </a:r>
            <a:r>
              <a:rPr lang="en-US" u="sng" dirty="0">
                <a:solidFill>
                  <a:srgbClr val="C00000"/>
                </a:solidFill>
              </a:rPr>
              <a:t>Java 8 Features:</a:t>
            </a:r>
          </a:p>
        </p:txBody>
      </p:sp>
      <p:pic>
        <p:nvPicPr>
          <p:cNvPr id="11268" name="Picture 4" descr="What's New in Java 8 SDK? - Java Clix">
            <a:extLst>
              <a:ext uri="{FF2B5EF4-FFF2-40B4-BE49-F238E27FC236}">
                <a16:creationId xmlns:a16="http://schemas.microsoft.com/office/drawing/2014/main" id="{42819A89-534B-419A-AC43-A085B4475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864" y="2118362"/>
            <a:ext cx="5724525" cy="42030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Java 8 - A Giant Leap in the Java Community - SPEC IN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722" y="1614614"/>
            <a:ext cx="5641721" cy="42851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6126670" y="5983354"/>
            <a:ext cx="3267075" cy="327657"/>
          </a:xfrm>
          <a:prstGeom prst="rect">
            <a:avLst/>
          </a:prstGeom>
        </p:spPr>
      </p:pic>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86163996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068" y="27991"/>
            <a:ext cx="8596668" cy="736600"/>
          </a:xfrm>
        </p:spPr>
        <p:txBody>
          <a:bodyPr/>
          <a:lstStyle/>
          <a:p>
            <a:r>
              <a:rPr lang="en-US" dirty="0">
                <a:solidFill>
                  <a:schemeClr val="accent4">
                    <a:lumMod val="75000"/>
                  </a:schemeClr>
                </a:solidFill>
              </a:rPr>
              <a:t>testng.xml</a:t>
            </a:r>
          </a:p>
        </p:txBody>
      </p:sp>
      <p:sp>
        <p:nvSpPr>
          <p:cNvPr id="3" name="Content Placeholder 2"/>
          <p:cNvSpPr>
            <a:spLocks noGrp="1"/>
          </p:cNvSpPr>
          <p:nvPr>
            <p:ph idx="1"/>
          </p:nvPr>
        </p:nvSpPr>
        <p:spPr>
          <a:xfrm>
            <a:off x="1888937" y="764591"/>
            <a:ext cx="7580374" cy="3443425"/>
          </a:xfrm>
        </p:spPr>
        <p:txBody>
          <a:bodyPr/>
          <a:lstStyle/>
          <a:p>
            <a:r>
              <a:rPr lang="en-US" dirty="0"/>
              <a:t>Tag &lt;suite&gt; :  It is represented by one XML file.</a:t>
            </a:r>
          </a:p>
          <a:p>
            <a:pPr marL="0" indent="0">
              <a:buNone/>
            </a:pPr>
            <a:r>
              <a:rPr lang="en-US" dirty="0"/>
              <a:t>			      It can contain one or more tests</a:t>
            </a:r>
          </a:p>
          <a:p>
            <a:pPr marL="0" indent="0">
              <a:buNone/>
            </a:pPr>
            <a:endParaRPr lang="en-US" sz="800" dirty="0"/>
          </a:p>
          <a:p>
            <a:r>
              <a:rPr lang="en-US" dirty="0"/>
              <a:t>Tag &lt;test&gt; :   It represents one test </a:t>
            </a:r>
          </a:p>
          <a:p>
            <a:pPr marL="0" indent="0">
              <a:buNone/>
            </a:pPr>
            <a:r>
              <a:rPr lang="en-US" dirty="0"/>
              <a:t>			      It can contain one or more TestNG classes.</a:t>
            </a:r>
          </a:p>
          <a:p>
            <a:pPr marL="0" indent="0">
              <a:buNone/>
            </a:pPr>
            <a:endParaRPr lang="en-US" sz="700" dirty="0"/>
          </a:p>
          <a:p>
            <a:r>
              <a:rPr lang="en-US" dirty="0"/>
              <a:t>Tag &lt; class &gt; : It represents a TestNG class. It is a Java class. 	</a:t>
            </a:r>
          </a:p>
          <a:p>
            <a:pPr marL="0" indent="0">
              <a:buNone/>
            </a:pPr>
            <a:r>
              <a:rPr lang="en-US" dirty="0"/>
              <a:t>				It contains at least one TestNG annotation.</a:t>
            </a:r>
          </a:p>
          <a:p>
            <a:pPr marL="0" indent="0">
              <a:buNone/>
            </a:pPr>
            <a:r>
              <a:rPr lang="en-US" dirty="0"/>
              <a:t>				It can contain one or more test methods.</a:t>
            </a:r>
          </a:p>
        </p:txBody>
      </p:sp>
      <p:pic>
        <p:nvPicPr>
          <p:cNvPr id="4" name="Picture 3"/>
          <p:cNvPicPr>
            <a:picLocks noChangeAspect="1"/>
          </p:cNvPicPr>
          <p:nvPr/>
        </p:nvPicPr>
        <p:blipFill>
          <a:blip r:embed="rId2"/>
          <a:stretch>
            <a:fillRect/>
          </a:stretch>
        </p:blipFill>
        <p:spPr>
          <a:xfrm>
            <a:off x="1888937" y="4341181"/>
            <a:ext cx="7241016" cy="2488828"/>
          </a:xfrm>
          <a:prstGeom prst="rect">
            <a:avLst/>
          </a:prstGeom>
        </p:spPr>
      </p:pic>
      <p:sp>
        <p:nvSpPr>
          <p:cNvPr id="5" name="Footer Placeholder 4"/>
          <p:cNvSpPr>
            <a:spLocks noGrp="1"/>
          </p:cNvSpPr>
          <p:nvPr>
            <p:ph type="ftr" sz="quarter" idx="11"/>
          </p:nvPr>
        </p:nvSpPr>
        <p:spPr/>
        <p:txBody>
          <a:bodyPr/>
          <a:lstStyle/>
          <a:p>
            <a:endParaRPr 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3173"/>
          </a:xfrm>
        </p:spPr>
        <p:txBody>
          <a:bodyPr/>
          <a:lstStyle/>
          <a:p>
            <a:r>
              <a:rPr lang="en-IN" dirty="0">
                <a:solidFill>
                  <a:schemeClr val="tx1"/>
                </a:solidFill>
              </a:rPr>
              <a:t>What is </a:t>
            </a:r>
            <a:r>
              <a:rPr lang="en-IN" dirty="0">
                <a:solidFill>
                  <a:schemeClr val="accent4">
                    <a:lumMod val="75000"/>
                  </a:schemeClr>
                </a:solidFill>
              </a:rPr>
              <a:t>&lt;suite&gt;	?</a:t>
            </a:r>
          </a:p>
        </p:txBody>
      </p:sp>
      <p:sp>
        <p:nvSpPr>
          <p:cNvPr id="3" name="Content Placeholder 2"/>
          <p:cNvSpPr>
            <a:spLocks noGrp="1"/>
          </p:cNvSpPr>
          <p:nvPr>
            <p:ph idx="1"/>
          </p:nvPr>
        </p:nvSpPr>
        <p:spPr>
          <a:xfrm>
            <a:off x="1618592" y="1439917"/>
            <a:ext cx="7655409" cy="5286704"/>
          </a:xfrm>
        </p:spPr>
        <p:txBody>
          <a:bodyPr/>
          <a:lstStyle/>
          <a:p>
            <a:pPr>
              <a:lnSpc>
                <a:spcPct val="150000"/>
              </a:lnSpc>
            </a:pPr>
            <a:r>
              <a:rPr lang="en-IN" dirty="0"/>
              <a:t>Root tag of testng.xml</a:t>
            </a:r>
          </a:p>
          <a:p>
            <a:pPr>
              <a:lnSpc>
                <a:spcPct val="150000"/>
              </a:lnSpc>
            </a:pPr>
            <a:r>
              <a:rPr lang="en-IN" dirty="0"/>
              <a:t>It has several &lt;test&gt; sections</a:t>
            </a:r>
          </a:p>
          <a:p>
            <a:pPr>
              <a:lnSpc>
                <a:spcPct val="150000"/>
              </a:lnSpc>
            </a:pPr>
            <a:r>
              <a:rPr lang="en-IN" dirty="0"/>
              <a:t>Legal Attributes:</a:t>
            </a:r>
          </a:p>
          <a:p>
            <a:pPr>
              <a:lnSpc>
                <a:spcPct val="150000"/>
              </a:lnSpc>
            </a:pPr>
            <a:r>
              <a:rPr lang="en-IN" dirty="0"/>
              <a:t>Name : Name of the suite. (Mandatory)</a:t>
            </a:r>
          </a:p>
          <a:p>
            <a:pPr>
              <a:lnSpc>
                <a:spcPct val="150000"/>
              </a:lnSpc>
            </a:pPr>
            <a:r>
              <a:rPr lang="en-IN" dirty="0"/>
              <a:t>Verbose: level or verbosity for this run</a:t>
            </a:r>
          </a:p>
          <a:p>
            <a:pPr>
              <a:lnSpc>
                <a:spcPct val="150000"/>
              </a:lnSpc>
            </a:pPr>
            <a:r>
              <a:rPr lang="en-IN" dirty="0"/>
              <a:t>Parallel: different threads to run this suite</a:t>
            </a:r>
          </a:p>
          <a:p>
            <a:pPr>
              <a:lnSpc>
                <a:spcPct val="150000"/>
              </a:lnSpc>
            </a:pPr>
            <a:r>
              <a:rPr lang="en-IN" dirty="0"/>
              <a:t>Thread-count :number of threads to use, Only if parallel mode is enabled.</a:t>
            </a:r>
          </a:p>
          <a:p>
            <a:pPr>
              <a:lnSpc>
                <a:spcPct val="150000"/>
              </a:lnSpc>
            </a:pPr>
            <a:r>
              <a:rPr lang="en-IN" dirty="0"/>
              <a:t>Time-out : default timeout</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3173"/>
          </a:xfrm>
        </p:spPr>
        <p:txBody>
          <a:bodyPr/>
          <a:lstStyle/>
          <a:p>
            <a:r>
              <a:rPr lang="en-IN" dirty="0">
                <a:solidFill>
                  <a:schemeClr val="accent4">
                    <a:lumMod val="75000"/>
                  </a:schemeClr>
                </a:solidFill>
              </a:rPr>
              <a:t>1. Annotations (STGCM)</a:t>
            </a:r>
          </a:p>
        </p:txBody>
      </p:sp>
      <p:pic>
        <p:nvPicPr>
          <p:cNvPr id="1026" name="Picture 2" descr="How to use Annotations in TestNG Framework">
            <a:extLst>
              <a:ext uri="{FF2B5EF4-FFF2-40B4-BE49-F238E27FC236}">
                <a16:creationId xmlns:a16="http://schemas.microsoft.com/office/drawing/2014/main" id="{5116229F-0849-473C-8777-1FEEE54A72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0573" y="1624613"/>
            <a:ext cx="4876800" cy="469582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6540"/>
          </a:xfrm>
        </p:spPr>
        <p:txBody>
          <a:bodyPr/>
          <a:lstStyle/>
          <a:p>
            <a:r>
              <a:rPr lang="en-IN" dirty="0">
                <a:solidFill>
                  <a:schemeClr val="accent4">
                    <a:lumMod val="75000"/>
                  </a:schemeClr>
                </a:solidFill>
              </a:rPr>
              <a:t>2. Ignore Test</a:t>
            </a:r>
          </a:p>
        </p:txBody>
      </p:sp>
      <p:sp>
        <p:nvSpPr>
          <p:cNvPr id="3" name="Content Placeholder 2"/>
          <p:cNvSpPr>
            <a:spLocks noGrp="1"/>
          </p:cNvSpPr>
          <p:nvPr>
            <p:ph idx="1"/>
          </p:nvPr>
        </p:nvSpPr>
        <p:spPr>
          <a:xfrm>
            <a:off x="2325950" y="1624615"/>
            <a:ext cx="6948052" cy="4416748"/>
          </a:xfrm>
        </p:spPr>
        <p:txBody>
          <a:bodyPr/>
          <a:lstStyle/>
          <a:p>
            <a:r>
              <a:rPr lang="en-US" sz="2400" b="1" dirty="0"/>
              <a:t>enabled (True/False)</a:t>
            </a:r>
          </a:p>
          <a:p>
            <a:pPr marL="0" indent="0">
              <a:buNone/>
            </a:pPr>
            <a:endParaRPr lang="en-US" b="1" dirty="0"/>
          </a:p>
          <a:p>
            <a:pPr marL="0" indent="0">
              <a:buNone/>
            </a:pPr>
            <a:r>
              <a:rPr lang="en-US" b="1" dirty="0"/>
              <a:t>	Ex</a:t>
            </a:r>
            <a:r>
              <a:rPr lang="en-US" dirty="0"/>
              <a:t>:</a:t>
            </a:r>
          </a:p>
          <a:p>
            <a:r>
              <a:rPr lang="en-US" dirty="0"/>
              <a:t> </a:t>
            </a:r>
            <a:r>
              <a:rPr lang="en-US" sz="2400" dirty="0"/>
              <a:t>@Test(enabled=False) </a:t>
            </a:r>
            <a:endParaRPr lang="en-US" dirty="0"/>
          </a:p>
          <a:p>
            <a:pPr marL="0" indent="0">
              <a:buNone/>
            </a:pPr>
            <a:r>
              <a:rPr lang="en-US" dirty="0"/>
              <a:t>			(or) </a:t>
            </a:r>
          </a:p>
          <a:p>
            <a:r>
              <a:rPr lang="en-US" sz="2400" dirty="0"/>
              <a:t>@Ignore </a:t>
            </a:r>
          </a:p>
          <a:p>
            <a:pPr marL="0" indent="0">
              <a:buNone/>
            </a:pPr>
            <a:r>
              <a:rPr lang="en-US" dirty="0"/>
              <a:t>			(or) </a:t>
            </a:r>
          </a:p>
          <a:p>
            <a:r>
              <a:rPr lang="en-US" sz="2400" dirty="0"/>
              <a:t>exclude</a:t>
            </a:r>
            <a:r>
              <a:rPr lang="en-US" dirty="0"/>
              <a:t> in testing XML</a:t>
            </a:r>
            <a:endParaRPr lang="en-IN" dirty="0"/>
          </a:p>
          <a:p>
            <a:endParaRPr lang="en-IN"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a:xfrm>
            <a:off x="366616" y="-1"/>
            <a:ext cx="8596668" cy="777241"/>
          </a:xfrm>
        </p:spPr>
        <p:txBody>
          <a:bodyPr>
            <a:normAutofit/>
          </a:bodyPr>
          <a:lstStyle/>
          <a:p>
            <a:r>
              <a:rPr lang="en-IN" dirty="0">
                <a:solidFill>
                  <a:srgbClr val="FFC000"/>
                </a:solidFill>
              </a:rPr>
              <a:t>Ex: enables &amp; exclude</a:t>
            </a:r>
          </a:p>
        </p:txBody>
      </p:sp>
      <p:pic>
        <p:nvPicPr>
          <p:cNvPr id="4" name="Content Placeholder 3"/>
          <p:cNvPicPr>
            <a:picLocks noGrp="1" noChangeAspect="1"/>
          </p:cNvPicPr>
          <p:nvPr>
            <p:ph idx="1"/>
          </p:nvPr>
        </p:nvPicPr>
        <p:blipFill>
          <a:blip r:embed="rId2"/>
          <a:stretch>
            <a:fillRect/>
          </a:stretch>
        </p:blipFill>
        <p:spPr>
          <a:xfrm>
            <a:off x="0" y="777240"/>
            <a:ext cx="7492753" cy="6165542"/>
          </a:xfrm>
          <a:prstGeom prst="rect">
            <a:avLst/>
          </a:prstGeom>
        </p:spPr>
      </p:pic>
      <p:pic>
        <p:nvPicPr>
          <p:cNvPr id="6" name="Picture 5"/>
          <p:cNvPicPr>
            <a:picLocks noChangeAspect="1"/>
          </p:cNvPicPr>
          <p:nvPr/>
        </p:nvPicPr>
        <p:blipFill>
          <a:blip r:embed="rId3"/>
          <a:stretch>
            <a:fillRect/>
          </a:stretch>
        </p:blipFill>
        <p:spPr>
          <a:xfrm>
            <a:off x="6574145" y="777240"/>
            <a:ext cx="5629275" cy="2915871"/>
          </a:xfrm>
          <a:prstGeom prst="rect">
            <a:avLst/>
          </a:prstGeom>
        </p:spPr>
      </p:pic>
      <p:pic>
        <p:nvPicPr>
          <p:cNvPr id="7" name="Picture 6"/>
          <p:cNvPicPr>
            <a:picLocks noChangeAspect="1"/>
          </p:cNvPicPr>
          <p:nvPr/>
        </p:nvPicPr>
        <p:blipFill>
          <a:blip r:embed="rId4"/>
          <a:stretch>
            <a:fillRect/>
          </a:stretch>
        </p:blipFill>
        <p:spPr>
          <a:xfrm>
            <a:off x="6562725" y="3693111"/>
            <a:ext cx="5629275" cy="3249671"/>
          </a:xfrm>
          <a:prstGeom prst="rect">
            <a:avLst/>
          </a:prstGeom>
        </p:spPr>
      </p:pic>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28583"/>
          </a:xfrm>
        </p:spPr>
        <p:txBody>
          <a:bodyPr/>
          <a:lstStyle/>
          <a:p>
            <a:r>
              <a:rPr lang="en-IN" dirty="0">
                <a:solidFill>
                  <a:schemeClr val="accent4">
                    <a:lumMod val="75000"/>
                  </a:schemeClr>
                </a:solidFill>
              </a:rPr>
              <a:t>3. Priority</a:t>
            </a:r>
          </a:p>
        </p:txBody>
      </p:sp>
      <p:sp>
        <p:nvSpPr>
          <p:cNvPr id="3" name="Content Placeholder 2"/>
          <p:cNvSpPr>
            <a:spLocks noGrp="1"/>
          </p:cNvSpPr>
          <p:nvPr>
            <p:ph idx="1"/>
          </p:nvPr>
        </p:nvSpPr>
        <p:spPr/>
        <p:txBody>
          <a:bodyPr/>
          <a:lstStyle/>
          <a:p>
            <a:pPr lvl="0"/>
            <a:r>
              <a:rPr lang="en-IN" b="1" dirty="0"/>
              <a:t>First preference: </a:t>
            </a:r>
            <a:r>
              <a:rPr lang="en-IN" dirty="0"/>
              <a:t>Non-prioritized methods</a:t>
            </a:r>
          </a:p>
          <a:p>
            <a:pPr lvl="0"/>
            <a:r>
              <a:rPr lang="en-IN" b="1" dirty="0"/>
              <a:t>Second preference: </a:t>
            </a:r>
            <a:r>
              <a:rPr lang="en-IN" dirty="0"/>
              <a:t>Prioritized methods:</a:t>
            </a:r>
          </a:p>
          <a:p>
            <a:pPr marL="0" lvl="0" indent="0">
              <a:buNone/>
            </a:pPr>
            <a:r>
              <a:rPr lang="en-IN" dirty="0"/>
              <a:t>							-	</a:t>
            </a:r>
            <a:r>
              <a:rPr lang="en-US" dirty="0"/>
              <a:t>lower priority value will be executed first.</a:t>
            </a:r>
          </a:p>
          <a:p>
            <a:pPr marL="0" lvl="0" indent="0">
              <a:buNone/>
            </a:pPr>
            <a:endParaRPr lang="en-US" dirty="0"/>
          </a:p>
          <a:p>
            <a:pPr marL="0" lvl="0" indent="0">
              <a:buNone/>
            </a:pPr>
            <a:r>
              <a:rPr lang="en-US" dirty="0"/>
              <a:t>		</a:t>
            </a:r>
            <a:r>
              <a:rPr lang="en-US" u="sng" dirty="0"/>
              <a:t>Note</a:t>
            </a:r>
            <a:r>
              <a:rPr lang="en-US" dirty="0"/>
              <a:t>: Methods with same priority: </a:t>
            </a:r>
          </a:p>
          <a:p>
            <a:pPr marL="0" lvl="0" indent="0">
              <a:buNone/>
            </a:pPr>
            <a:r>
              <a:rPr lang="en-US" dirty="0"/>
              <a:t>							-	Alphabetical order </a:t>
            </a:r>
            <a:endParaRPr lang="en-US" b="1" dirty="0"/>
          </a:p>
          <a:p>
            <a:pPr lvl="0"/>
            <a:r>
              <a:rPr lang="en-US" dirty="0"/>
              <a:t>No change in XML file</a:t>
            </a:r>
            <a:endParaRPr lang="en-IN" dirty="0"/>
          </a:p>
          <a:p>
            <a:endParaRPr lang="en-IN"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191" y="0"/>
            <a:ext cx="8596668" cy="736107"/>
          </a:xfrm>
        </p:spPr>
        <p:txBody>
          <a:bodyPr/>
          <a:lstStyle/>
          <a:p>
            <a:r>
              <a:rPr lang="en-IN" dirty="0">
                <a:solidFill>
                  <a:schemeClr val="accent5">
                    <a:lumMod val="60000"/>
                    <a:lumOff val="40000"/>
                  </a:schemeClr>
                </a:solidFill>
              </a:rPr>
              <a:t>Ex: Priority</a:t>
            </a:r>
          </a:p>
        </p:txBody>
      </p:sp>
      <p:pic>
        <p:nvPicPr>
          <p:cNvPr id="4" name="Content Placeholder 3"/>
          <p:cNvPicPr>
            <a:picLocks noGrp="1" noChangeAspect="1"/>
          </p:cNvPicPr>
          <p:nvPr>
            <p:ph idx="1"/>
          </p:nvPr>
        </p:nvPicPr>
        <p:blipFill>
          <a:blip r:embed="rId2"/>
          <a:stretch>
            <a:fillRect/>
          </a:stretch>
        </p:blipFill>
        <p:spPr>
          <a:xfrm>
            <a:off x="1" y="609600"/>
            <a:ext cx="6232124" cy="6248399"/>
          </a:xfrm>
          <a:prstGeom prst="rect">
            <a:avLst/>
          </a:prstGeom>
        </p:spPr>
      </p:pic>
      <p:pic>
        <p:nvPicPr>
          <p:cNvPr id="5" name="Picture 4"/>
          <p:cNvPicPr>
            <a:picLocks noChangeAspect="1"/>
          </p:cNvPicPr>
          <p:nvPr/>
        </p:nvPicPr>
        <p:blipFill>
          <a:blip r:embed="rId3"/>
          <a:stretch>
            <a:fillRect/>
          </a:stretch>
        </p:blipFill>
        <p:spPr>
          <a:xfrm>
            <a:off x="6232125" y="3078841"/>
            <a:ext cx="2666260" cy="1990309"/>
          </a:xfrm>
          <a:prstGeom prst="rect">
            <a:avLst/>
          </a:prstGeom>
        </p:spPr>
      </p:pic>
      <p:pic>
        <p:nvPicPr>
          <p:cNvPr id="6" name="Picture 5"/>
          <p:cNvPicPr>
            <a:picLocks noChangeAspect="1"/>
          </p:cNvPicPr>
          <p:nvPr/>
        </p:nvPicPr>
        <p:blipFill>
          <a:blip r:embed="rId4"/>
          <a:stretch>
            <a:fillRect/>
          </a:stretch>
        </p:blipFill>
        <p:spPr>
          <a:xfrm>
            <a:off x="6544725" y="2726416"/>
            <a:ext cx="1552575" cy="352425"/>
          </a:xfrm>
          <a:prstGeom prst="rect">
            <a:avLst/>
          </a:prstGeom>
        </p:spPr>
      </p:pic>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639192"/>
          </a:xfrm>
        </p:spPr>
        <p:txBody>
          <a:bodyPr>
            <a:normAutofit fontScale="90000"/>
          </a:bodyPr>
          <a:lstStyle/>
          <a:p>
            <a:r>
              <a:rPr lang="en-IN" dirty="0">
                <a:solidFill>
                  <a:schemeClr val="accent4">
                    <a:lumMod val="75000"/>
                  </a:schemeClr>
                </a:solidFill>
              </a:rPr>
              <a:t>4. Group Test</a:t>
            </a:r>
            <a:br>
              <a:rPr lang="en-IN" dirty="0">
                <a:solidFill>
                  <a:schemeClr val="accent4">
                    <a:lumMod val="75000"/>
                  </a:schemeClr>
                </a:solidFill>
              </a:rPr>
            </a:br>
            <a:r>
              <a:rPr lang="en-IN" dirty="0">
                <a:solidFill>
                  <a:schemeClr val="accent4">
                    <a:lumMod val="75000"/>
                  </a:schemeClr>
                </a:solidFill>
              </a:rPr>
              <a:t> </a:t>
            </a:r>
          </a:p>
        </p:txBody>
      </p:sp>
      <p:pic>
        <p:nvPicPr>
          <p:cNvPr id="4" name="Content Placeholder 3"/>
          <p:cNvPicPr>
            <a:picLocks noGrp="1" noChangeAspect="1"/>
          </p:cNvPicPr>
          <p:nvPr>
            <p:ph idx="1"/>
          </p:nvPr>
        </p:nvPicPr>
        <p:blipFill>
          <a:blip r:embed="rId2"/>
          <a:stretch>
            <a:fillRect/>
          </a:stretch>
        </p:blipFill>
        <p:spPr>
          <a:xfrm>
            <a:off x="0" y="639192"/>
            <a:ext cx="6312250" cy="6218808"/>
          </a:xfrm>
          <a:prstGeom prst="rect">
            <a:avLst/>
          </a:prstGeom>
        </p:spPr>
      </p:pic>
      <p:pic>
        <p:nvPicPr>
          <p:cNvPr id="5" name="Picture 4"/>
          <p:cNvPicPr>
            <a:picLocks noChangeAspect="1"/>
          </p:cNvPicPr>
          <p:nvPr/>
        </p:nvPicPr>
        <p:blipFill>
          <a:blip r:embed="rId3"/>
          <a:stretch>
            <a:fillRect/>
          </a:stretch>
        </p:blipFill>
        <p:spPr>
          <a:xfrm>
            <a:off x="6312250" y="1684538"/>
            <a:ext cx="5870646" cy="3488923"/>
          </a:xfrm>
          <a:prstGeom prst="rect">
            <a:avLst/>
          </a:prstGeom>
        </p:spPr>
      </p:pic>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87767"/>
          </a:xfrm>
        </p:spPr>
        <p:txBody>
          <a:bodyPr>
            <a:normAutofit/>
          </a:bodyPr>
          <a:lstStyle/>
          <a:p>
            <a:pPr algn="ctr"/>
            <a:r>
              <a:rPr lang="en-IN" sz="3200" dirty="0">
                <a:solidFill>
                  <a:srgbClr val="FFC000"/>
                </a:solidFill>
              </a:rPr>
              <a:t>Group of Groups</a:t>
            </a:r>
            <a:r>
              <a:rPr lang="en-IN" sz="3200" dirty="0">
                <a:solidFill>
                  <a:schemeClr val="tx1"/>
                </a:solidFill>
              </a:rPr>
              <a:t>(</a:t>
            </a:r>
            <a:r>
              <a:rPr lang="en-IN" sz="1600" b="1" dirty="0" err="1">
                <a:solidFill>
                  <a:schemeClr val="tx1"/>
                </a:solidFill>
              </a:rPr>
              <a:t>MetaGroups</a:t>
            </a:r>
            <a:r>
              <a:rPr lang="en-IN" sz="3200" dirty="0">
                <a:solidFill>
                  <a:schemeClr val="tx1"/>
                </a:solidFill>
              </a:rPr>
              <a:t>)</a:t>
            </a:r>
            <a:r>
              <a:rPr lang="en-IN" sz="3200" dirty="0">
                <a:solidFill>
                  <a:srgbClr val="FFC000"/>
                </a:solidFill>
              </a:rPr>
              <a:t> &amp; exclusion of Group</a:t>
            </a:r>
          </a:p>
        </p:txBody>
      </p:sp>
      <p:pic>
        <p:nvPicPr>
          <p:cNvPr id="4" name="Content Placeholder 3"/>
          <p:cNvPicPr>
            <a:picLocks noGrp="1" noChangeAspect="1"/>
          </p:cNvPicPr>
          <p:nvPr>
            <p:ph idx="1"/>
          </p:nvPr>
        </p:nvPicPr>
        <p:blipFill>
          <a:blip r:embed="rId2"/>
          <a:stretch>
            <a:fillRect/>
          </a:stretch>
        </p:blipFill>
        <p:spPr>
          <a:xfrm>
            <a:off x="0" y="887767"/>
            <a:ext cx="6019060" cy="5970233"/>
          </a:xfrm>
          <a:prstGeom prst="rect">
            <a:avLst/>
          </a:prstGeom>
        </p:spPr>
      </p:pic>
      <p:pic>
        <p:nvPicPr>
          <p:cNvPr id="5" name="Picture 4"/>
          <p:cNvPicPr>
            <a:picLocks noChangeAspect="1"/>
          </p:cNvPicPr>
          <p:nvPr/>
        </p:nvPicPr>
        <p:blipFill>
          <a:blip r:embed="rId3"/>
          <a:stretch>
            <a:fillRect/>
          </a:stretch>
        </p:blipFill>
        <p:spPr>
          <a:xfrm>
            <a:off x="6019060" y="887767"/>
            <a:ext cx="6172940" cy="5970233"/>
          </a:xfrm>
          <a:prstGeom prst="rect">
            <a:avLst/>
          </a:prstGeom>
        </p:spPr>
      </p:pic>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451" y="156238"/>
            <a:ext cx="8596668" cy="1320800"/>
          </a:xfrm>
        </p:spPr>
        <p:txBody>
          <a:bodyPr/>
          <a:lstStyle/>
          <a:p>
            <a:r>
              <a:rPr lang="en-IN" dirty="0">
                <a:solidFill>
                  <a:schemeClr val="accent4">
                    <a:lumMod val="75000"/>
                  </a:schemeClr>
                </a:solidFill>
              </a:rPr>
              <a:t>5. Dependency Test</a:t>
            </a:r>
            <a:br>
              <a:rPr lang="en-IN" dirty="0">
                <a:solidFill>
                  <a:schemeClr val="accent4">
                    <a:lumMod val="75000"/>
                  </a:schemeClr>
                </a:solidFill>
              </a:rPr>
            </a:br>
            <a:r>
              <a:rPr lang="en-US" b="1" dirty="0">
                <a:solidFill>
                  <a:schemeClr val="accent4">
                    <a:lumMod val="75000"/>
                  </a:schemeClr>
                </a:solidFill>
              </a:rPr>
              <a:t> </a:t>
            </a:r>
            <a:endParaRPr lang="en-IN" dirty="0">
              <a:solidFill>
                <a:schemeClr val="accent4">
                  <a:lumMod val="75000"/>
                </a:schemeClr>
              </a:solidFill>
            </a:endParaRPr>
          </a:p>
        </p:txBody>
      </p:sp>
      <p:sp>
        <p:nvSpPr>
          <p:cNvPr id="3" name="Content Placeholder 2"/>
          <p:cNvSpPr>
            <a:spLocks noGrp="1"/>
          </p:cNvSpPr>
          <p:nvPr>
            <p:ph idx="1"/>
          </p:nvPr>
        </p:nvSpPr>
        <p:spPr>
          <a:xfrm>
            <a:off x="1753849" y="1473693"/>
            <a:ext cx="7914807" cy="4567669"/>
          </a:xfrm>
        </p:spPr>
        <p:txBody>
          <a:bodyPr/>
          <a:lstStyle/>
          <a:p>
            <a:pPr lvl="0"/>
            <a:r>
              <a:rPr lang="en-US" dirty="0"/>
              <a:t>Sometimes, you may need to invoke methods in a test case in a particular order,</a:t>
            </a:r>
          </a:p>
          <a:p>
            <a:pPr marL="0" lvl="0" indent="0">
              <a:buNone/>
            </a:pPr>
            <a:r>
              <a:rPr lang="en-US" dirty="0"/>
              <a:t>			 or </a:t>
            </a:r>
          </a:p>
          <a:p>
            <a:pPr marL="0" lvl="0" indent="0">
              <a:buNone/>
            </a:pPr>
            <a:r>
              <a:rPr lang="en-US" dirty="0"/>
              <a:t>	You may need to execute a test case depends on another test method. </a:t>
            </a:r>
          </a:p>
          <a:p>
            <a:pPr lvl="0"/>
            <a:endParaRPr lang="en-US" dirty="0"/>
          </a:p>
          <a:p>
            <a:r>
              <a:rPr lang="en-US" dirty="0"/>
              <a:t>Using attribute </a:t>
            </a:r>
            <a:r>
              <a:rPr lang="en-US" i="1" dirty="0" err="1"/>
              <a:t>dependsOnMethods</a:t>
            </a:r>
            <a:r>
              <a:rPr lang="en-US" dirty="0"/>
              <a:t> in @Test annotations, </a:t>
            </a:r>
          </a:p>
          <a:p>
            <a:pPr marL="0" indent="0">
              <a:buNone/>
            </a:pPr>
            <a:r>
              <a:rPr lang="en-US" dirty="0"/>
              <a:t>						Or</a:t>
            </a:r>
          </a:p>
          <a:p>
            <a:r>
              <a:rPr lang="en-US" dirty="0"/>
              <a:t>Using attribute </a:t>
            </a:r>
            <a:r>
              <a:rPr lang="en-US" i="1" dirty="0" err="1"/>
              <a:t>dependsOnGroups</a:t>
            </a:r>
            <a:r>
              <a:rPr lang="en-US" dirty="0"/>
              <a:t> in @Test annotations.</a:t>
            </a:r>
          </a:p>
          <a:p>
            <a:endParaRPr lang="en-IN"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FEA32-8879-4B15-A4A7-E624294CB0B7}"/>
              </a:ext>
            </a:extLst>
          </p:cNvPr>
          <p:cNvSpPr>
            <a:spLocks noGrp="1"/>
          </p:cNvSpPr>
          <p:nvPr>
            <p:ph type="title"/>
          </p:nvPr>
        </p:nvSpPr>
        <p:spPr>
          <a:xfrm>
            <a:off x="197939" y="218982"/>
            <a:ext cx="8596668" cy="1320800"/>
          </a:xfrm>
        </p:spPr>
        <p:txBody>
          <a:bodyPr/>
          <a:lstStyle/>
          <a:p>
            <a:r>
              <a:rPr lang="en-IN" dirty="0">
                <a:solidFill>
                  <a:srgbClr val="C00000"/>
                </a:solidFill>
              </a:rPr>
              <a:t>42. Lambda Expression</a:t>
            </a:r>
          </a:p>
        </p:txBody>
      </p:sp>
      <p:pic>
        <p:nvPicPr>
          <p:cNvPr id="4" name="Picture 3">
            <a:extLst>
              <a:ext uri="{FF2B5EF4-FFF2-40B4-BE49-F238E27FC236}">
                <a16:creationId xmlns:a16="http://schemas.microsoft.com/office/drawing/2014/main" id="{38A9554A-6074-4BA2-8497-F1FEBBA9EE8A}"/>
              </a:ext>
            </a:extLst>
          </p:cNvPr>
          <p:cNvPicPr>
            <a:picLocks noChangeAspect="1"/>
          </p:cNvPicPr>
          <p:nvPr/>
        </p:nvPicPr>
        <p:blipFill>
          <a:blip r:embed="rId2"/>
          <a:stretch>
            <a:fillRect/>
          </a:stretch>
        </p:blipFill>
        <p:spPr>
          <a:xfrm>
            <a:off x="2137218" y="3945118"/>
            <a:ext cx="5676900" cy="1438275"/>
          </a:xfrm>
          <a:prstGeom prst="rect">
            <a:avLst/>
          </a:prstGeom>
        </p:spPr>
      </p:pic>
      <p:pic>
        <p:nvPicPr>
          <p:cNvPr id="6" name="Picture 2" descr="Java 8 lambda expressions">
            <a:extLst>
              <a:ext uri="{FF2B5EF4-FFF2-40B4-BE49-F238E27FC236}">
                <a16:creationId xmlns:a16="http://schemas.microsoft.com/office/drawing/2014/main" id="{DC9AF0B9-FDF7-478A-922F-8770A04D4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7268" y="5797660"/>
            <a:ext cx="4876800" cy="952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31E673-CDBC-40AC-9C69-4DD103FDB857}"/>
              </a:ext>
            </a:extLst>
          </p:cNvPr>
          <p:cNvSpPr txBox="1"/>
          <p:nvPr/>
        </p:nvSpPr>
        <p:spPr>
          <a:xfrm>
            <a:off x="73651" y="1120676"/>
            <a:ext cx="10410876" cy="2308324"/>
          </a:xfrm>
          <a:prstGeom prst="rect">
            <a:avLst/>
          </a:prstGeom>
          <a:noFill/>
        </p:spPr>
        <p:txBody>
          <a:bodyPr wrap="square">
            <a:spAutoFit/>
          </a:bodyPr>
          <a:lstStyle/>
          <a:p>
            <a:pPr algn="l" fontAlgn="base"/>
            <a:r>
              <a:rPr lang="en-US" b="0" i="0" u="none" strike="noStrike" dirty="0">
                <a:solidFill>
                  <a:srgbClr val="CC6600"/>
                </a:solidFill>
                <a:effectLst/>
                <a:latin typeface="Open Sans" panose="020B0606030504020204" pitchFamily="34" charset="0"/>
              </a:rPr>
              <a:t>What is lambda expression ?</a:t>
            </a:r>
          </a:p>
          <a:p>
            <a:pPr algn="l" fontAlgn="base"/>
            <a:r>
              <a:rPr lang="en-US" b="0" i="0" u="none" strike="noStrike" dirty="0">
                <a:solidFill>
                  <a:srgbClr val="444444"/>
                </a:solidFill>
                <a:effectLst/>
                <a:latin typeface="Open Sans" panose="020B0606030504020204" pitchFamily="34" charset="0"/>
              </a:rPr>
              <a:t> </a:t>
            </a:r>
          </a:p>
          <a:p>
            <a:pPr algn="l" fontAlgn="base"/>
            <a:r>
              <a:rPr lang="en-US" b="0" i="0" u="sng" strike="noStrike" dirty="0">
                <a:solidFill>
                  <a:srgbClr val="444444"/>
                </a:solidFill>
                <a:effectLst/>
                <a:latin typeface="Open Sans" panose="020B0606030504020204" pitchFamily="34" charset="0"/>
              </a:rPr>
              <a:t>Ans</a:t>
            </a:r>
            <a:r>
              <a:rPr lang="en-US" b="0" i="0" u="none" strike="noStrike" dirty="0">
                <a:solidFill>
                  <a:srgbClr val="444444"/>
                </a:solidFill>
                <a:effectLst/>
                <a:latin typeface="Open Sans" panose="020B0606030504020204" pitchFamily="34" charset="0"/>
              </a:rPr>
              <a:t>:</a:t>
            </a:r>
          </a:p>
          <a:p>
            <a:pPr algn="l" fontAlgn="base"/>
            <a:r>
              <a:rPr lang="en-US" b="0" i="0" u="none" strike="noStrike" dirty="0">
                <a:solidFill>
                  <a:srgbClr val="444444"/>
                </a:solidFill>
                <a:effectLst/>
                <a:latin typeface="Open Sans" panose="020B0606030504020204" pitchFamily="34" charset="0"/>
              </a:rPr>
              <a:t>A lambda expression is a method without a name, access specifier or return value declaration, (</a:t>
            </a:r>
            <a:r>
              <a:rPr lang="en-US" b="0" i="0" u="none" strike="noStrike" dirty="0" err="1">
                <a:solidFill>
                  <a:srgbClr val="444444"/>
                </a:solidFill>
                <a:effectLst/>
                <a:latin typeface="Open Sans" panose="020B0606030504020204" pitchFamily="34" charset="0"/>
              </a:rPr>
              <a:t>i.e</a:t>
            </a:r>
            <a:r>
              <a:rPr lang="en-US" b="0" i="0" u="none" strike="noStrike" dirty="0">
                <a:solidFill>
                  <a:srgbClr val="444444"/>
                </a:solidFill>
                <a:effectLst/>
                <a:latin typeface="Open Sans" panose="020B0606030504020204" pitchFamily="34" charset="0"/>
              </a:rPr>
              <a:t>) an anonymous method.</a:t>
            </a:r>
          </a:p>
          <a:p>
            <a:pPr algn="l" fontAlgn="base"/>
            <a:r>
              <a:rPr lang="en-US" b="0" i="0" u="none" strike="noStrike" dirty="0">
                <a:solidFill>
                  <a:srgbClr val="444444"/>
                </a:solidFill>
                <a:effectLst/>
                <a:latin typeface="Open Sans" panose="020B0606030504020204" pitchFamily="34" charset="0"/>
              </a:rPr>
              <a:t> </a:t>
            </a:r>
          </a:p>
          <a:p>
            <a:pPr algn="l" fontAlgn="base"/>
            <a:r>
              <a:rPr lang="en-US" b="0" i="0" u="none" strike="noStrike" dirty="0">
                <a:solidFill>
                  <a:srgbClr val="444444"/>
                </a:solidFill>
                <a:effectLst/>
                <a:latin typeface="Open Sans" panose="020B0606030504020204" pitchFamily="34" charset="0"/>
              </a:rPr>
              <a:t>The following model represents the general structure of a lambda expression:</a:t>
            </a:r>
            <a:br>
              <a:rPr lang="en-US" b="0" i="0" u="none" strike="noStrike" dirty="0">
                <a:solidFill>
                  <a:srgbClr val="444444"/>
                </a:solidFill>
                <a:effectLst/>
                <a:latin typeface="Open Sans" panose="020B0606030504020204" pitchFamily="34" charset="0"/>
              </a:rPr>
            </a:br>
            <a:r>
              <a:rPr lang="en-US" b="1" i="0" u="none" strike="noStrike" dirty="0">
                <a:solidFill>
                  <a:srgbClr val="444444"/>
                </a:solidFill>
                <a:effectLst/>
                <a:latin typeface="Open Sans" panose="020B0606030504020204" pitchFamily="34" charset="0"/>
              </a:rPr>
              <a:t>(argument list) -&gt; { body }</a:t>
            </a:r>
          </a:p>
        </p:txBody>
      </p:sp>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9416023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9525" y="0"/>
            <a:ext cx="8596668" cy="834501"/>
          </a:xfrm>
        </p:spPr>
        <p:txBody>
          <a:bodyPr/>
          <a:lstStyle/>
          <a:p>
            <a:r>
              <a:rPr lang="en-US" b="1" dirty="0">
                <a:solidFill>
                  <a:srgbClr val="FFC000"/>
                </a:solidFill>
              </a:rPr>
              <a:t>	</a:t>
            </a:r>
            <a:r>
              <a:rPr lang="en-US" dirty="0">
                <a:solidFill>
                  <a:schemeClr val="accent5">
                    <a:lumMod val="60000"/>
                    <a:lumOff val="40000"/>
                  </a:schemeClr>
                </a:solidFill>
              </a:rPr>
              <a:t>i) </a:t>
            </a:r>
            <a:r>
              <a:rPr lang="en-US" dirty="0" err="1">
                <a:solidFill>
                  <a:schemeClr val="accent5">
                    <a:lumMod val="60000"/>
                    <a:lumOff val="40000"/>
                  </a:schemeClr>
                </a:solidFill>
              </a:rPr>
              <a:t>dependsOnMethods</a:t>
            </a:r>
            <a:endParaRPr lang="en-IN" dirty="0">
              <a:solidFill>
                <a:schemeClr val="accent5">
                  <a:lumMod val="60000"/>
                  <a:lumOff val="40000"/>
                </a:schemeClr>
              </a:solidFill>
            </a:endParaRPr>
          </a:p>
        </p:txBody>
      </p:sp>
      <p:pic>
        <p:nvPicPr>
          <p:cNvPr id="5" name="Content Placeholder 4"/>
          <p:cNvPicPr>
            <a:picLocks noGrp="1" noChangeAspect="1"/>
          </p:cNvPicPr>
          <p:nvPr>
            <p:ph idx="1"/>
          </p:nvPr>
        </p:nvPicPr>
        <p:blipFill>
          <a:blip r:embed="rId2"/>
          <a:stretch>
            <a:fillRect/>
          </a:stretch>
        </p:blipFill>
        <p:spPr>
          <a:xfrm>
            <a:off x="6477000" y="1270000"/>
            <a:ext cx="5705475" cy="2257425"/>
          </a:xfrm>
          <a:prstGeom prst="rect">
            <a:avLst/>
          </a:prstGeom>
        </p:spPr>
      </p:pic>
      <p:pic>
        <p:nvPicPr>
          <p:cNvPr id="4" name="Picture 3"/>
          <p:cNvPicPr>
            <a:picLocks noChangeAspect="1"/>
          </p:cNvPicPr>
          <p:nvPr/>
        </p:nvPicPr>
        <p:blipFill>
          <a:blip r:embed="rId3"/>
          <a:stretch>
            <a:fillRect/>
          </a:stretch>
        </p:blipFill>
        <p:spPr>
          <a:xfrm>
            <a:off x="0" y="1270000"/>
            <a:ext cx="6477000" cy="5588000"/>
          </a:xfrm>
          <a:prstGeom prst="rect">
            <a:avLst/>
          </a:prstGeom>
        </p:spPr>
      </p:pic>
      <p:pic>
        <p:nvPicPr>
          <p:cNvPr id="6" name="Picture 5"/>
          <p:cNvPicPr>
            <a:picLocks noChangeAspect="1"/>
          </p:cNvPicPr>
          <p:nvPr/>
        </p:nvPicPr>
        <p:blipFill>
          <a:blip r:embed="rId4"/>
          <a:stretch>
            <a:fillRect/>
          </a:stretch>
        </p:blipFill>
        <p:spPr>
          <a:xfrm>
            <a:off x="6477000" y="4323426"/>
            <a:ext cx="5715000" cy="2552330"/>
          </a:xfrm>
          <a:prstGeom prst="rect">
            <a:avLst/>
          </a:prstGeom>
        </p:spPr>
      </p:pic>
      <p:pic>
        <p:nvPicPr>
          <p:cNvPr id="7" name="Picture 6"/>
          <p:cNvPicPr>
            <a:picLocks noChangeAspect="1"/>
          </p:cNvPicPr>
          <p:nvPr/>
        </p:nvPicPr>
        <p:blipFill>
          <a:blip r:embed="rId5"/>
          <a:stretch>
            <a:fillRect/>
          </a:stretch>
        </p:blipFill>
        <p:spPr>
          <a:xfrm>
            <a:off x="6477000" y="3527425"/>
            <a:ext cx="3153885" cy="796001"/>
          </a:xfrm>
          <a:prstGeom prst="rect">
            <a:avLst/>
          </a:prstGeom>
        </p:spPr>
      </p:pic>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998" cy="887767"/>
          </a:xfrm>
        </p:spPr>
        <p:txBody>
          <a:bodyPr/>
          <a:lstStyle/>
          <a:p>
            <a:r>
              <a:rPr lang="en-US" dirty="0">
                <a:solidFill>
                  <a:schemeClr val="accent5">
                    <a:lumMod val="60000"/>
                    <a:lumOff val="40000"/>
                  </a:schemeClr>
                </a:solidFill>
              </a:rPr>
              <a:t>	ii) </a:t>
            </a:r>
            <a:r>
              <a:rPr lang="en-US" dirty="0" err="1">
                <a:solidFill>
                  <a:schemeClr val="accent5">
                    <a:lumMod val="60000"/>
                    <a:lumOff val="40000"/>
                  </a:schemeClr>
                </a:solidFill>
              </a:rPr>
              <a:t>dependsOnGroups</a:t>
            </a:r>
            <a:endParaRPr lang="en-IN" dirty="0">
              <a:solidFill>
                <a:schemeClr val="accent5">
                  <a:lumMod val="60000"/>
                  <a:lumOff val="40000"/>
                </a:schemeClr>
              </a:solidFill>
            </a:endParaRPr>
          </a:p>
        </p:txBody>
      </p:sp>
      <p:pic>
        <p:nvPicPr>
          <p:cNvPr id="7" name="Content Placeholder 6"/>
          <p:cNvPicPr>
            <a:picLocks noGrp="1" noChangeAspect="1"/>
          </p:cNvPicPr>
          <p:nvPr>
            <p:ph idx="1"/>
          </p:nvPr>
        </p:nvPicPr>
        <p:blipFill>
          <a:blip r:embed="rId2"/>
          <a:stretch>
            <a:fillRect/>
          </a:stretch>
        </p:blipFill>
        <p:spPr>
          <a:xfrm>
            <a:off x="0" y="1331650"/>
            <a:ext cx="6951216" cy="5526351"/>
          </a:xfrm>
          <a:prstGeom prst="rect">
            <a:avLst/>
          </a:prstGeom>
        </p:spPr>
      </p:pic>
      <p:pic>
        <p:nvPicPr>
          <p:cNvPr id="8" name="Picture 7"/>
          <p:cNvPicPr>
            <a:picLocks noChangeAspect="1"/>
          </p:cNvPicPr>
          <p:nvPr/>
        </p:nvPicPr>
        <p:blipFill>
          <a:blip r:embed="rId3"/>
          <a:stretch>
            <a:fillRect/>
          </a:stretch>
        </p:blipFill>
        <p:spPr>
          <a:xfrm>
            <a:off x="6951216" y="1331651"/>
            <a:ext cx="5240784" cy="2473080"/>
          </a:xfrm>
          <a:prstGeom prst="rect">
            <a:avLst/>
          </a:prstGeom>
        </p:spPr>
      </p:pic>
      <p:pic>
        <p:nvPicPr>
          <p:cNvPr id="9" name="Picture 8"/>
          <p:cNvPicPr>
            <a:picLocks noChangeAspect="1"/>
          </p:cNvPicPr>
          <p:nvPr/>
        </p:nvPicPr>
        <p:blipFill>
          <a:blip r:embed="rId4"/>
          <a:stretch>
            <a:fillRect/>
          </a:stretch>
        </p:blipFill>
        <p:spPr>
          <a:xfrm>
            <a:off x="6951215" y="3804731"/>
            <a:ext cx="5240783" cy="3053270"/>
          </a:xfrm>
          <a:prstGeom prst="rect">
            <a:avLst/>
          </a:prstGeom>
        </p:spPr>
      </p:pic>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744718"/>
          </a:xfrm>
        </p:spPr>
        <p:txBody>
          <a:bodyPr/>
          <a:lstStyle/>
          <a:p>
            <a:r>
              <a:rPr lang="en-IN" dirty="0">
                <a:solidFill>
                  <a:schemeClr val="accent4">
                    <a:lumMod val="75000"/>
                  </a:schemeClr>
                </a:solidFill>
              </a:rPr>
              <a:t>6. Invocation count (Load Test)</a:t>
            </a:r>
            <a:endParaRPr lang="en-IN" b="1" dirty="0">
              <a:solidFill>
                <a:schemeClr val="accent4">
                  <a:lumMod val="75000"/>
                </a:schemeClr>
              </a:solidFill>
            </a:endParaRPr>
          </a:p>
        </p:txBody>
      </p:sp>
      <p:sp>
        <p:nvSpPr>
          <p:cNvPr id="3" name="Content Placeholder 2"/>
          <p:cNvSpPr>
            <a:spLocks noGrp="1"/>
          </p:cNvSpPr>
          <p:nvPr>
            <p:ph idx="1"/>
          </p:nvPr>
        </p:nvSpPr>
        <p:spPr>
          <a:xfrm>
            <a:off x="1960774" y="744718"/>
            <a:ext cx="6719339" cy="6113282"/>
          </a:xfrm>
        </p:spPr>
        <p:txBody>
          <a:bodyPr/>
          <a:lstStyle/>
          <a:p>
            <a:r>
              <a:rPr lang="en-US" dirty="0"/>
              <a:t>@Test(invocationcount=8)</a:t>
            </a:r>
          </a:p>
          <a:p>
            <a:endParaRPr lang="en-US" sz="400" dirty="0"/>
          </a:p>
          <a:p>
            <a:r>
              <a:rPr lang="en-US" dirty="0"/>
              <a:t>To run a test case for executing number of times </a:t>
            </a:r>
            <a:endParaRPr lang="en-IN" dirty="0"/>
          </a:p>
        </p:txBody>
      </p:sp>
      <p:pic>
        <p:nvPicPr>
          <p:cNvPr id="4" name="Picture 3"/>
          <p:cNvPicPr>
            <a:picLocks noChangeAspect="1"/>
          </p:cNvPicPr>
          <p:nvPr/>
        </p:nvPicPr>
        <p:blipFill>
          <a:blip r:embed="rId2"/>
          <a:stretch>
            <a:fillRect/>
          </a:stretch>
        </p:blipFill>
        <p:spPr>
          <a:xfrm>
            <a:off x="2670520" y="2047875"/>
            <a:ext cx="4629150" cy="4810125"/>
          </a:xfrm>
          <a:prstGeom prst="rect">
            <a:avLst/>
          </a:prstGeom>
        </p:spPr>
      </p:pic>
      <p:sp>
        <p:nvSpPr>
          <p:cNvPr id="5" name="Footer Placeholder 4"/>
          <p:cNvSpPr>
            <a:spLocks noGrp="1"/>
          </p:cNvSpPr>
          <p:nvPr>
            <p:ph type="ftr" sz="quarter" idx="11"/>
          </p:nvPr>
        </p:nvSpPr>
        <p:spPr/>
        <p:txBody>
          <a:bodyPr/>
          <a:lstStyle/>
          <a:p>
            <a:endParaRPr 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820" y="241501"/>
            <a:ext cx="8596668" cy="671690"/>
          </a:xfrm>
        </p:spPr>
        <p:txBody>
          <a:bodyPr/>
          <a:lstStyle/>
          <a:p>
            <a:r>
              <a:rPr lang="en-IN" dirty="0">
                <a:solidFill>
                  <a:schemeClr val="accent4">
                    <a:lumMod val="75000"/>
                  </a:schemeClr>
                </a:solidFill>
              </a:rPr>
              <a:t>7. </a:t>
            </a:r>
            <a:r>
              <a:rPr lang="en-US" dirty="0">
                <a:solidFill>
                  <a:schemeClr val="accent4">
                    <a:lumMod val="75000"/>
                  </a:schemeClr>
                </a:solidFill>
              </a:rPr>
              <a:t>Timeout</a:t>
            </a:r>
            <a:r>
              <a:rPr lang="en-US" b="1" dirty="0">
                <a:solidFill>
                  <a:schemeClr val="accent4">
                    <a:lumMod val="75000"/>
                  </a:schemeClr>
                </a:solidFill>
              </a:rPr>
              <a:t> </a:t>
            </a:r>
            <a:endParaRPr lang="en-IN" dirty="0">
              <a:solidFill>
                <a:schemeClr val="accent4">
                  <a:lumMod val="75000"/>
                </a:schemeClr>
              </a:solidFill>
            </a:endParaRPr>
          </a:p>
        </p:txBody>
      </p:sp>
      <p:sp useBgFill="1">
        <p:nvSpPr>
          <p:cNvPr id="3" name="Content Placeholder 2"/>
          <p:cNvSpPr>
            <a:spLocks noGrp="1"/>
          </p:cNvSpPr>
          <p:nvPr>
            <p:ph idx="1"/>
          </p:nvPr>
        </p:nvSpPr>
        <p:spPr>
          <a:xfrm>
            <a:off x="0" y="1101213"/>
            <a:ext cx="12192000" cy="5756786"/>
          </a:xfrm>
        </p:spPr>
        <p:txBody>
          <a:bodyPr/>
          <a:lstStyle/>
          <a:p>
            <a:r>
              <a:rPr lang="en-US" dirty="0"/>
              <a:t>It allows to </a:t>
            </a:r>
            <a:r>
              <a:rPr lang="en-US" b="1" dirty="0"/>
              <a:t>configure a time period to wait for a test to completely execute</a:t>
            </a:r>
          </a:p>
          <a:p>
            <a:pPr marL="0" indent="0">
              <a:buNone/>
            </a:pPr>
            <a:r>
              <a:rPr lang="en-US" dirty="0"/>
              <a:t>								Ex: Use Attribute @Test(timeout=2000)</a:t>
            </a:r>
            <a:endParaRPr lang="en-US" sz="1200" b="1" dirty="0"/>
          </a:p>
          <a:p>
            <a:pPr marL="0" indent="0">
              <a:buNone/>
            </a:pPr>
            <a:r>
              <a:rPr lang="en-US" sz="2000" b="1" dirty="0"/>
              <a:t>											</a:t>
            </a:r>
            <a:r>
              <a:rPr lang="en-US" sz="2000" b="1" u="sng" dirty="0"/>
              <a:t>At Suite Level</a:t>
            </a:r>
            <a:endParaRPr lang="en-US" sz="2400" u="sng" dirty="0"/>
          </a:p>
        </p:txBody>
      </p:sp>
      <p:pic>
        <p:nvPicPr>
          <p:cNvPr id="5" name="Picture 4"/>
          <p:cNvPicPr>
            <a:picLocks noChangeAspect="1"/>
          </p:cNvPicPr>
          <p:nvPr/>
        </p:nvPicPr>
        <p:blipFill>
          <a:blip r:embed="rId2"/>
          <a:stretch>
            <a:fillRect/>
          </a:stretch>
        </p:blipFill>
        <p:spPr>
          <a:xfrm>
            <a:off x="0" y="2667898"/>
            <a:ext cx="6276975" cy="4190102"/>
          </a:xfrm>
          <a:prstGeom prst="rect">
            <a:avLst/>
          </a:prstGeom>
        </p:spPr>
      </p:pic>
      <p:pic>
        <p:nvPicPr>
          <p:cNvPr id="6" name="Picture 5"/>
          <p:cNvPicPr>
            <a:picLocks noChangeAspect="1"/>
          </p:cNvPicPr>
          <p:nvPr/>
        </p:nvPicPr>
        <p:blipFill>
          <a:blip r:embed="rId3"/>
          <a:stretch>
            <a:fillRect/>
          </a:stretch>
        </p:blipFill>
        <p:spPr>
          <a:xfrm>
            <a:off x="6241134" y="2676523"/>
            <a:ext cx="5986708" cy="1943100"/>
          </a:xfrm>
          <a:prstGeom prst="rect">
            <a:avLst/>
          </a:prstGeom>
        </p:spPr>
      </p:pic>
      <p:pic>
        <p:nvPicPr>
          <p:cNvPr id="7" name="Picture 6"/>
          <p:cNvPicPr>
            <a:picLocks noChangeAspect="1"/>
          </p:cNvPicPr>
          <p:nvPr/>
        </p:nvPicPr>
        <p:blipFill>
          <a:blip r:embed="rId4"/>
          <a:stretch>
            <a:fillRect/>
          </a:stretch>
        </p:blipFill>
        <p:spPr>
          <a:xfrm>
            <a:off x="6276975" y="4619624"/>
            <a:ext cx="5986708" cy="2238375"/>
          </a:xfrm>
          <a:prstGeom prst="rect">
            <a:avLst/>
          </a:prstGeom>
        </p:spPr>
      </p:pic>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968" y="509615"/>
            <a:ext cx="8596668" cy="817740"/>
          </a:xfrm>
        </p:spPr>
        <p:txBody>
          <a:bodyPr/>
          <a:lstStyle/>
          <a:p>
            <a:r>
              <a:rPr lang="en-IN" dirty="0">
                <a:solidFill>
                  <a:schemeClr val="accent5">
                    <a:lumMod val="60000"/>
                    <a:lumOff val="40000"/>
                  </a:schemeClr>
                </a:solidFill>
              </a:rPr>
              <a:t>Timeout</a:t>
            </a:r>
          </a:p>
        </p:txBody>
      </p:sp>
      <p:pic>
        <p:nvPicPr>
          <p:cNvPr id="5" name="Content Placeholder 4"/>
          <p:cNvPicPr>
            <a:picLocks noGrp="1" noChangeAspect="1"/>
          </p:cNvPicPr>
          <p:nvPr>
            <p:ph idx="1"/>
          </p:nvPr>
        </p:nvPicPr>
        <p:blipFill>
          <a:blip r:embed="rId2"/>
          <a:stretch>
            <a:fillRect/>
          </a:stretch>
        </p:blipFill>
        <p:spPr>
          <a:xfrm>
            <a:off x="0" y="2169121"/>
            <a:ext cx="7364361" cy="3888659"/>
          </a:xfrm>
          <a:prstGeom prst="rect">
            <a:avLst/>
          </a:prstGeom>
        </p:spPr>
      </p:pic>
      <p:pic>
        <p:nvPicPr>
          <p:cNvPr id="6" name="Picture 5"/>
          <p:cNvPicPr>
            <a:picLocks noChangeAspect="1"/>
          </p:cNvPicPr>
          <p:nvPr/>
        </p:nvPicPr>
        <p:blipFill>
          <a:blip r:embed="rId3"/>
          <a:stretch>
            <a:fillRect/>
          </a:stretch>
        </p:blipFill>
        <p:spPr>
          <a:xfrm>
            <a:off x="6862916" y="2169121"/>
            <a:ext cx="5329084" cy="3888658"/>
          </a:xfrm>
          <a:prstGeom prst="rect">
            <a:avLst/>
          </a:prstGeom>
        </p:spPr>
      </p:pic>
      <p:sp useBgFill="1">
        <p:nvSpPr>
          <p:cNvPr id="7" name="Rectangle 6"/>
          <p:cNvSpPr/>
          <p:nvPr/>
        </p:nvSpPr>
        <p:spPr>
          <a:xfrm>
            <a:off x="3906464" y="1348128"/>
            <a:ext cx="3280065" cy="400110"/>
          </a:xfrm>
          <a:prstGeom prst="rect">
            <a:avLst/>
          </a:prstGeom>
        </p:spPr>
        <p:txBody>
          <a:bodyPr wrap="none">
            <a:spAutoFit/>
          </a:bodyPr>
          <a:lstStyle/>
          <a:p>
            <a:r>
              <a:rPr lang="en-IN" sz="2000" b="1" u="sng" dirty="0"/>
              <a:t>At each test method level</a:t>
            </a:r>
            <a:endParaRPr lang="en-IN" sz="2000" u="sng" dirty="0"/>
          </a:p>
        </p:txBody>
      </p:sp>
      <p:pic>
        <p:nvPicPr>
          <p:cNvPr id="8" name="Picture 7"/>
          <p:cNvPicPr>
            <a:picLocks noChangeAspect="1"/>
          </p:cNvPicPr>
          <p:nvPr/>
        </p:nvPicPr>
        <p:blipFill>
          <a:blip r:embed="rId4"/>
          <a:stretch>
            <a:fillRect/>
          </a:stretch>
        </p:blipFill>
        <p:spPr>
          <a:xfrm>
            <a:off x="0" y="6057779"/>
            <a:ext cx="2295525" cy="797121"/>
          </a:xfrm>
          <a:prstGeom prst="rect">
            <a:avLst/>
          </a:prstGeom>
        </p:spPr>
      </p:pic>
      <p:pic>
        <p:nvPicPr>
          <p:cNvPr id="9" name="Picture 8"/>
          <p:cNvPicPr>
            <a:picLocks noChangeAspect="1"/>
          </p:cNvPicPr>
          <p:nvPr/>
        </p:nvPicPr>
        <p:blipFill>
          <a:blip r:embed="rId4"/>
          <a:stretch>
            <a:fillRect/>
          </a:stretch>
        </p:blipFill>
        <p:spPr>
          <a:xfrm>
            <a:off x="5896303" y="6057779"/>
            <a:ext cx="6295697" cy="815987"/>
          </a:xfrm>
          <a:prstGeom prst="rect">
            <a:avLst/>
          </a:prstGeom>
        </p:spPr>
      </p:pic>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239" y="281126"/>
            <a:ext cx="8596668" cy="1032769"/>
          </a:xfrm>
        </p:spPr>
        <p:txBody>
          <a:bodyPr>
            <a:noAutofit/>
          </a:bodyPr>
          <a:lstStyle/>
          <a:p>
            <a:r>
              <a:rPr lang="en-IN" dirty="0">
                <a:solidFill>
                  <a:schemeClr val="accent4">
                    <a:lumMod val="75000"/>
                  </a:schemeClr>
                </a:solidFill>
              </a:rPr>
              <a:t> 8. Exception Test</a:t>
            </a:r>
            <a:br>
              <a:rPr lang="en-IN" dirty="0">
                <a:solidFill>
                  <a:schemeClr val="accent4">
                    <a:lumMod val="75000"/>
                  </a:schemeClr>
                </a:solidFill>
              </a:rPr>
            </a:br>
            <a:endParaRPr lang="en-IN" dirty="0">
              <a:solidFill>
                <a:schemeClr val="accent4">
                  <a:lumMod val="75000"/>
                </a:schemeClr>
              </a:solidFill>
            </a:endParaRPr>
          </a:p>
        </p:txBody>
      </p:sp>
      <p:sp>
        <p:nvSpPr>
          <p:cNvPr id="3" name="Content Placeholder 2"/>
          <p:cNvSpPr>
            <a:spLocks noGrp="1"/>
          </p:cNvSpPr>
          <p:nvPr>
            <p:ph idx="1"/>
          </p:nvPr>
        </p:nvSpPr>
        <p:spPr>
          <a:xfrm>
            <a:off x="677334" y="1447060"/>
            <a:ext cx="11514666" cy="5410940"/>
          </a:xfrm>
        </p:spPr>
        <p:txBody>
          <a:bodyPr/>
          <a:lstStyle/>
          <a:p>
            <a:r>
              <a:rPr lang="en-US" dirty="0"/>
              <a:t>TestNG provides an option of tracing the exception handling of code. </a:t>
            </a:r>
          </a:p>
          <a:p>
            <a:endParaRPr lang="en-US" sz="600" dirty="0"/>
          </a:p>
          <a:p>
            <a:r>
              <a:rPr lang="en-US" dirty="0"/>
              <a:t>You can test whether a code throws a desired exception or not. </a:t>
            </a:r>
          </a:p>
          <a:p>
            <a:endParaRPr lang="en-US" sz="600" dirty="0"/>
          </a:p>
          <a:p>
            <a:r>
              <a:rPr lang="en-US" dirty="0"/>
              <a:t>Here the </a:t>
            </a:r>
            <a:r>
              <a:rPr lang="en-US" b="1" dirty="0" err="1"/>
              <a:t>expectedExceptions</a:t>
            </a:r>
            <a:r>
              <a:rPr lang="en-US" dirty="0"/>
              <a:t> parameter is used along with the @Test annotation. </a:t>
            </a:r>
          </a:p>
          <a:p>
            <a:endParaRPr lang="en-US" sz="300" dirty="0"/>
          </a:p>
          <a:p>
            <a:r>
              <a:rPr lang="en-US" dirty="0"/>
              <a:t> </a:t>
            </a:r>
            <a:r>
              <a:rPr lang="en-US" b="1" dirty="0"/>
              <a:t>@Test(</a:t>
            </a:r>
            <a:r>
              <a:rPr lang="en-US" b="1" dirty="0" err="1"/>
              <a:t>expectedExceptions</a:t>
            </a:r>
            <a:r>
              <a:rPr lang="en-US" b="1" dirty="0"/>
              <a:t>)</a:t>
            </a:r>
            <a:endParaRPr lang="en-IN" dirty="0"/>
          </a:p>
        </p:txBody>
      </p:sp>
      <p:pic>
        <p:nvPicPr>
          <p:cNvPr id="4" name="Picture 3"/>
          <p:cNvPicPr>
            <a:picLocks noChangeAspect="1"/>
          </p:cNvPicPr>
          <p:nvPr/>
        </p:nvPicPr>
        <p:blipFill>
          <a:blip r:embed="rId2"/>
          <a:stretch>
            <a:fillRect/>
          </a:stretch>
        </p:blipFill>
        <p:spPr>
          <a:xfrm>
            <a:off x="-1" y="4015819"/>
            <a:ext cx="6664751" cy="2837539"/>
          </a:xfrm>
          <a:prstGeom prst="rect">
            <a:avLst/>
          </a:prstGeom>
        </p:spPr>
      </p:pic>
      <p:pic>
        <p:nvPicPr>
          <p:cNvPr id="5" name="Picture 4"/>
          <p:cNvPicPr>
            <a:picLocks noChangeAspect="1"/>
          </p:cNvPicPr>
          <p:nvPr/>
        </p:nvPicPr>
        <p:blipFill>
          <a:blip r:embed="rId3"/>
          <a:stretch>
            <a:fillRect/>
          </a:stretch>
        </p:blipFill>
        <p:spPr>
          <a:xfrm>
            <a:off x="6853287" y="4152530"/>
            <a:ext cx="5338713" cy="2752725"/>
          </a:xfrm>
          <a:prstGeom prst="rect">
            <a:avLst/>
          </a:prstGeom>
        </p:spPr>
      </p:pic>
      <p:sp>
        <p:nvSpPr>
          <p:cNvPr id="6" name="Footer Placeholder 5"/>
          <p:cNvSpPr>
            <a:spLocks noGrp="1"/>
          </p:cNvSpPr>
          <p:nvPr>
            <p:ph type="ftr" sz="quarter" idx="11"/>
          </p:nvPr>
        </p:nvSpPr>
        <p:spPr/>
        <p:txBody>
          <a:bodyPr/>
          <a:lstStyle/>
          <a:p>
            <a:endParaRPr 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4">
                    <a:lumMod val="75000"/>
                  </a:schemeClr>
                </a:solidFill>
              </a:rPr>
              <a:t>9. </a:t>
            </a:r>
            <a:r>
              <a:rPr lang="en-US" b="1" i="1" dirty="0">
                <a:solidFill>
                  <a:schemeClr val="accent4">
                    <a:lumMod val="75000"/>
                  </a:schemeClr>
                </a:solidFill>
              </a:rPr>
              <a:t>Parameterization</a:t>
            </a:r>
            <a:endParaRPr lang="en-IN" dirty="0">
              <a:solidFill>
                <a:schemeClr val="accent4">
                  <a:lumMod val="75000"/>
                </a:schemeClr>
              </a:solidFill>
            </a:endParaRPr>
          </a:p>
        </p:txBody>
      </p:sp>
      <p:sp>
        <p:nvSpPr>
          <p:cNvPr id="3" name="Content Placeholder 2"/>
          <p:cNvSpPr>
            <a:spLocks noGrp="1"/>
          </p:cNvSpPr>
          <p:nvPr>
            <p:ph idx="1"/>
          </p:nvPr>
        </p:nvSpPr>
        <p:spPr>
          <a:xfrm>
            <a:off x="1031295" y="1600151"/>
            <a:ext cx="8596668" cy="3880773"/>
          </a:xfrm>
        </p:spPr>
        <p:txBody>
          <a:bodyPr/>
          <a:lstStyle/>
          <a:p>
            <a:r>
              <a:rPr lang="en-US" b="1" dirty="0"/>
              <a:t>Parameterized tests</a:t>
            </a:r>
            <a:r>
              <a:rPr lang="en-US" dirty="0"/>
              <a:t> allow developers to run the same test over and over again using different values.</a:t>
            </a:r>
          </a:p>
          <a:p>
            <a:r>
              <a:rPr lang="en-US" dirty="0"/>
              <a:t>To pass multiple data to the application at runtime, we need to parameterize our test scripts.</a:t>
            </a:r>
          </a:p>
          <a:p>
            <a:r>
              <a:rPr lang="en-IN" dirty="0"/>
              <a:t>There are </a:t>
            </a:r>
            <a:r>
              <a:rPr lang="en-IN" b="1" dirty="0"/>
              <a:t>two ways</a:t>
            </a:r>
          </a:p>
          <a:p>
            <a:pPr marL="0" indent="0">
              <a:buNone/>
            </a:pPr>
            <a:r>
              <a:rPr lang="en-IN" b="1" dirty="0"/>
              <a:t>			a.	</a:t>
            </a:r>
            <a:r>
              <a:rPr lang="en-US" b="1" dirty="0"/>
              <a:t> Parameters</a:t>
            </a:r>
            <a:r>
              <a:rPr lang="en-US" dirty="0"/>
              <a:t> </a:t>
            </a:r>
            <a:r>
              <a:rPr lang="en-US" b="1" dirty="0"/>
              <a:t>annotation</a:t>
            </a:r>
            <a:r>
              <a:rPr lang="en-US" dirty="0"/>
              <a:t> and </a:t>
            </a:r>
            <a:r>
              <a:rPr lang="en-US" b="1" dirty="0"/>
              <a:t>TestNG XML</a:t>
            </a:r>
            <a:r>
              <a:rPr lang="en-US" dirty="0"/>
              <a:t> file.</a:t>
            </a:r>
          </a:p>
          <a:p>
            <a:pPr marL="0" indent="0">
              <a:buNone/>
            </a:pPr>
            <a:r>
              <a:rPr lang="en-US" dirty="0"/>
              <a:t>			b.	</a:t>
            </a:r>
            <a:r>
              <a:rPr lang="en-IN" b="1" dirty="0"/>
              <a:t> DataProvider</a:t>
            </a:r>
            <a:r>
              <a:rPr lang="en-IN" dirty="0"/>
              <a:t> annotation.</a:t>
            </a:r>
            <a:endParaRPr lang="en-US" dirty="0"/>
          </a:p>
          <a:p>
            <a:r>
              <a:rPr lang="en-US" dirty="0"/>
              <a:t>Parameters - @Parameters, @Optional</a:t>
            </a:r>
          </a:p>
          <a:p>
            <a:endParaRPr lang="en-IN" dirty="0"/>
          </a:p>
          <a:p>
            <a:endParaRPr lang="en-IN" dirty="0"/>
          </a:p>
          <a:p>
            <a:endParaRPr lang="en-IN" dirty="0"/>
          </a:p>
        </p:txBody>
      </p:sp>
      <p:pic>
        <p:nvPicPr>
          <p:cNvPr id="4" name="Picture 3"/>
          <p:cNvPicPr>
            <a:picLocks noChangeAspect="1"/>
          </p:cNvPicPr>
          <p:nvPr/>
        </p:nvPicPr>
        <p:blipFill>
          <a:blip r:embed="rId2"/>
          <a:stretch>
            <a:fillRect/>
          </a:stretch>
        </p:blipFill>
        <p:spPr>
          <a:xfrm>
            <a:off x="1031295" y="4725475"/>
            <a:ext cx="7614332" cy="1055893"/>
          </a:xfrm>
          <a:prstGeom prst="rect">
            <a:avLst/>
          </a:prstGeom>
        </p:spPr>
      </p:pic>
      <p:pic>
        <p:nvPicPr>
          <p:cNvPr id="5" name="Picture 4"/>
          <p:cNvPicPr>
            <a:picLocks noChangeAspect="1"/>
          </p:cNvPicPr>
          <p:nvPr/>
        </p:nvPicPr>
        <p:blipFill>
          <a:blip r:embed="rId3"/>
          <a:stretch>
            <a:fillRect/>
          </a:stretch>
        </p:blipFill>
        <p:spPr>
          <a:xfrm>
            <a:off x="8645626" y="5083277"/>
            <a:ext cx="353961" cy="698091"/>
          </a:xfrm>
          <a:prstGeom prst="rect">
            <a:avLst/>
          </a:prstGeom>
        </p:spPr>
      </p:pic>
      <p:sp>
        <p:nvSpPr>
          <p:cNvPr id="6" name="Footer Placeholder 5"/>
          <p:cNvSpPr>
            <a:spLocks noGrp="1"/>
          </p:cNvSpPr>
          <p:nvPr>
            <p:ph type="ftr" sz="quarter" idx="11"/>
          </p:nvPr>
        </p:nvSpPr>
        <p:spPr/>
        <p:txBody>
          <a:bodyPr/>
          <a:lstStyle/>
          <a:p>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IN" dirty="0"/>
              <a:t> </a:t>
            </a:r>
            <a:r>
              <a:rPr lang="en-IN" dirty="0">
                <a:solidFill>
                  <a:schemeClr val="accent5">
                    <a:lumMod val="60000"/>
                    <a:lumOff val="40000"/>
                  </a:schemeClr>
                </a:solidFill>
              </a:rPr>
              <a:t>Parameters</a:t>
            </a:r>
          </a:p>
        </p:txBody>
      </p:sp>
      <p:sp>
        <p:nvSpPr>
          <p:cNvPr id="3" name="Content Placeholder 2"/>
          <p:cNvSpPr>
            <a:spLocks noGrp="1"/>
          </p:cNvSpPr>
          <p:nvPr>
            <p:ph idx="1"/>
          </p:nvPr>
        </p:nvSpPr>
        <p:spPr>
          <a:xfrm>
            <a:off x="2172929" y="1022554"/>
            <a:ext cx="7344695" cy="5835445"/>
          </a:xfrm>
        </p:spPr>
        <p:txBody>
          <a:bodyPr/>
          <a:lstStyle/>
          <a:p>
            <a:endParaRPr lang="en-IN" dirty="0"/>
          </a:p>
        </p:txBody>
      </p:sp>
      <p:pic>
        <p:nvPicPr>
          <p:cNvPr id="4" name="Picture 3"/>
          <p:cNvPicPr>
            <a:picLocks noChangeAspect="1"/>
          </p:cNvPicPr>
          <p:nvPr/>
        </p:nvPicPr>
        <p:blipFill>
          <a:blip r:embed="rId2"/>
          <a:stretch>
            <a:fillRect/>
          </a:stretch>
        </p:blipFill>
        <p:spPr>
          <a:xfrm>
            <a:off x="2084439" y="888180"/>
            <a:ext cx="6378402" cy="2818660"/>
          </a:xfrm>
          <a:prstGeom prst="rect">
            <a:avLst/>
          </a:prstGeom>
        </p:spPr>
      </p:pic>
      <p:pic>
        <p:nvPicPr>
          <p:cNvPr id="5" name="Picture 4"/>
          <p:cNvPicPr>
            <a:picLocks noChangeAspect="1"/>
          </p:cNvPicPr>
          <p:nvPr/>
        </p:nvPicPr>
        <p:blipFill>
          <a:blip r:embed="rId3"/>
          <a:stretch>
            <a:fillRect/>
          </a:stretch>
        </p:blipFill>
        <p:spPr>
          <a:xfrm>
            <a:off x="2084439" y="4039340"/>
            <a:ext cx="6378401" cy="2818660"/>
          </a:xfrm>
          <a:prstGeom prst="rect">
            <a:avLst/>
          </a:prstGeom>
        </p:spPr>
      </p:pic>
      <p:sp>
        <p:nvSpPr>
          <p:cNvPr id="6" name="Footer Placeholder 5"/>
          <p:cNvSpPr>
            <a:spLocks noGrp="1"/>
          </p:cNvSpPr>
          <p:nvPr>
            <p:ph type="ftr" sz="quarter" idx="11"/>
          </p:nvPr>
        </p:nvSpPr>
        <p:spPr/>
        <p:txBody>
          <a:bodyPr/>
          <a:lstStyle/>
          <a:p>
            <a:endParaRPr lang="en-US"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10827"/>
          </a:xfrm>
        </p:spPr>
        <p:txBody>
          <a:bodyPr/>
          <a:lstStyle/>
          <a:p>
            <a:r>
              <a:rPr lang="en-IN" dirty="0">
                <a:solidFill>
                  <a:schemeClr val="accent5">
                    <a:lumMod val="60000"/>
                    <a:lumOff val="40000"/>
                  </a:schemeClr>
                </a:solidFill>
              </a:rPr>
              <a:t>Multiple parameter</a:t>
            </a:r>
          </a:p>
        </p:txBody>
      </p:sp>
      <p:sp>
        <p:nvSpPr>
          <p:cNvPr id="3" name="Content Placeholder 2"/>
          <p:cNvSpPr>
            <a:spLocks noGrp="1"/>
          </p:cNvSpPr>
          <p:nvPr>
            <p:ph idx="1"/>
          </p:nvPr>
        </p:nvSpPr>
        <p:spPr>
          <a:xfrm>
            <a:off x="3014529" y="1420427"/>
            <a:ext cx="6162940" cy="3393102"/>
          </a:xfrm>
        </p:spPr>
        <p:txBody>
          <a:bodyPr/>
          <a:lstStyle/>
          <a:p>
            <a:r>
              <a:rPr lang="en-IN" dirty="0"/>
              <a:t>We can pass multiple parameters also </a:t>
            </a:r>
          </a:p>
        </p:txBody>
      </p:sp>
      <p:pic>
        <p:nvPicPr>
          <p:cNvPr id="5" name="Content Placeholder 3"/>
          <p:cNvPicPr/>
          <p:nvPr/>
        </p:nvPicPr>
        <p:blipFill>
          <a:blip r:embed="rId2"/>
          <a:stretch>
            <a:fillRect/>
          </a:stretch>
        </p:blipFill>
        <p:spPr>
          <a:xfrm>
            <a:off x="1" y="2069211"/>
            <a:ext cx="12191999" cy="3821838"/>
          </a:xfrm>
          <a:prstGeom prst="rect">
            <a:avLst/>
          </a:prstGeom>
        </p:spPr>
      </p:pic>
      <p:pic>
        <p:nvPicPr>
          <p:cNvPr id="6" name="Picture 5"/>
          <p:cNvPicPr>
            <a:picLocks noChangeAspect="1"/>
          </p:cNvPicPr>
          <p:nvPr/>
        </p:nvPicPr>
        <p:blipFill>
          <a:blip r:embed="rId3"/>
          <a:stretch>
            <a:fillRect/>
          </a:stretch>
        </p:blipFill>
        <p:spPr>
          <a:xfrm>
            <a:off x="0" y="5891049"/>
            <a:ext cx="12191999" cy="966951"/>
          </a:xfrm>
          <a:prstGeom prst="rect">
            <a:avLst/>
          </a:prstGeom>
        </p:spPr>
      </p:pic>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4">
                    <a:lumMod val="75000"/>
                  </a:schemeClr>
                </a:solidFill>
              </a:rPr>
              <a:t>10. </a:t>
            </a:r>
            <a:r>
              <a:rPr lang="en-US" b="1" dirty="0">
                <a:solidFill>
                  <a:schemeClr val="accent4">
                    <a:lumMod val="75000"/>
                  </a:schemeClr>
                </a:solidFill>
              </a:rPr>
              <a:t>DataProvider </a:t>
            </a:r>
            <a:endParaRPr lang="en-IN" dirty="0">
              <a:solidFill>
                <a:schemeClr val="accent4">
                  <a:lumMod val="75000"/>
                </a:schemeClr>
              </a:solidFill>
            </a:endParaRPr>
          </a:p>
        </p:txBody>
      </p:sp>
      <p:sp>
        <p:nvSpPr>
          <p:cNvPr id="3" name="Content Placeholder 2"/>
          <p:cNvSpPr>
            <a:spLocks noGrp="1"/>
          </p:cNvSpPr>
          <p:nvPr>
            <p:ph idx="1"/>
          </p:nvPr>
        </p:nvSpPr>
        <p:spPr>
          <a:xfrm>
            <a:off x="1282262" y="1573161"/>
            <a:ext cx="8954814" cy="4468201"/>
          </a:xfrm>
        </p:spPr>
        <p:txBody>
          <a:bodyPr/>
          <a:lstStyle/>
          <a:p>
            <a:r>
              <a:rPr lang="en-US" b="1" dirty="0"/>
              <a:t>– </a:t>
            </a:r>
            <a:r>
              <a:rPr lang="en-US" dirty="0"/>
              <a:t>To run same set of actions on multiple set of Test Data</a:t>
            </a:r>
          </a:p>
          <a:p>
            <a:endParaRPr lang="en-US" dirty="0"/>
          </a:p>
          <a:p>
            <a:r>
              <a:rPr lang="en-US" dirty="0"/>
              <a:t>Return type is 2-D Array.</a:t>
            </a:r>
          </a:p>
          <a:p>
            <a:endParaRPr lang="en-US" dirty="0"/>
          </a:p>
          <a:p>
            <a:r>
              <a:rPr lang="en-US" dirty="0"/>
              <a:t>Data provider returns </a:t>
            </a:r>
            <a:r>
              <a:rPr lang="en-US" b="1" dirty="0"/>
              <a:t>a two-dimensional JAVA object</a:t>
            </a:r>
            <a:r>
              <a:rPr lang="en-US" dirty="0"/>
              <a:t> to the test method.</a:t>
            </a:r>
          </a:p>
          <a:p>
            <a:pPr marL="0" indent="0">
              <a:buNone/>
            </a:pPr>
            <a:r>
              <a:rPr lang="en-US" dirty="0"/>
              <a:t>		The test method, will invoke M times in a M*N type of object array.</a:t>
            </a:r>
          </a:p>
          <a:p>
            <a:pPr marL="0" indent="0">
              <a:buNone/>
            </a:pPr>
            <a:endParaRPr lang="en-US" dirty="0"/>
          </a:p>
          <a:p>
            <a:pPr marL="0" indent="0">
              <a:buNone/>
            </a:pPr>
            <a:r>
              <a:rPr lang="en-US" dirty="0"/>
              <a:t> For example, </a:t>
            </a:r>
          </a:p>
          <a:p>
            <a:pPr marL="0" indent="0">
              <a:buNone/>
            </a:pPr>
            <a:r>
              <a:rPr lang="en-US" dirty="0"/>
              <a:t>				If the DataProvider returns an array of 2*3 objects, 								the corresponding testcase will be invoked 2 times with 3 						parameters each time.</a:t>
            </a:r>
            <a:r>
              <a:rPr lang="en-US" b="1" dirty="0"/>
              <a:t> </a:t>
            </a:r>
            <a:endParaRPr lang="en-IN"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C4EC813-1D66-4D22-B3DD-2AA10BEC159E}"/>
              </a:ext>
            </a:extLst>
          </p:cNvPr>
          <p:cNvSpPr>
            <a:spLocks noGrp="1"/>
          </p:cNvSpPr>
          <p:nvPr>
            <p:ph type="title"/>
          </p:nvPr>
        </p:nvSpPr>
        <p:spPr>
          <a:xfrm>
            <a:off x="677334" y="609600"/>
            <a:ext cx="8596668" cy="881849"/>
          </a:xfrm>
        </p:spPr>
        <p:txBody>
          <a:bodyPr/>
          <a:lstStyle/>
          <a:p>
            <a:r>
              <a:rPr lang="en-IN" dirty="0">
                <a:solidFill>
                  <a:srgbClr val="C00000"/>
                </a:solidFill>
              </a:rPr>
              <a:t>43. What is </a:t>
            </a:r>
            <a:r>
              <a:rPr lang="en-IN" dirty="0" err="1">
                <a:solidFill>
                  <a:srgbClr val="C00000"/>
                </a:solidFill>
              </a:rPr>
              <a:t>RegEx</a:t>
            </a:r>
            <a:r>
              <a:rPr lang="en-IN" dirty="0">
                <a:solidFill>
                  <a:srgbClr val="C00000"/>
                </a:solidFill>
              </a:rPr>
              <a:t>?</a:t>
            </a:r>
          </a:p>
        </p:txBody>
      </p:sp>
      <p:sp>
        <p:nvSpPr>
          <p:cNvPr id="8" name="Content Placeholder 7">
            <a:extLst>
              <a:ext uri="{FF2B5EF4-FFF2-40B4-BE49-F238E27FC236}">
                <a16:creationId xmlns:a16="http://schemas.microsoft.com/office/drawing/2014/main" id="{64D71DC8-CFA6-42EE-AB16-A9844F86173F}"/>
              </a:ext>
            </a:extLst>
          </p:cNvPr>
          <p:cNvSpPr>
            <a:spLocks noGrp="1"/>
          </p:cNvSpPr>
          <p:nvPr>
            <p:ph idx="1"/>
          </p:nvPr>
        </p:nvSpPr>
        <p:spPr/>
        <p:txBody>
          <a:bodyPr/>
          <a:lstStyle/>
          <a:p>
            <a:pPr marL="0" indent="0">
              <a:buNone/>
            </a:pPr>
            <a:r>
              <a:rPr lang="en-US" sz="1600" b="0" i="0" dirty="0">
                <a:solidFill>
                  <a:srgbClr val="000000"/>
                </a:solidFill>
                <a:effectLst/>
                <a:latin typeface="Verdana" panose="020B0604030504040204" pitchFamily="34" charset="0"/>
              </a:rPr>
              <a:t>When you search for data in a text, you can use this search pattern to describe what you are searching for.</a:t>
            </a:r>
            <a:endParaRPr lang="en-IN" sz="1600" b="0" i="0" dirty="0">
              <a:solidFill>
                <a:srgbClr val="000000"/>
              </a:solidFill>
              <a:effectLst/>
              <a:latin typeface="Verdana" panose="020B0604030504040204" pitchFamily="34" charset="0"/>
            </a:endParaRPr>
          </a:p>
          <a:p>
            <a:pPr marL="0" indent="0">
              <a:buNone/>
            </a:pPr>
            <a:endParaRPr lang="en-US" sz="600" b="0" i="0" dirty="0">
              <a:solidFill>
                <a:srgbClr val="000000"/>
              </a:solidFill>
              <a:effectLst/>
              <a:latin typeface="Verdana" panose="020B0604030504040204" pitchFamily="34" charset="0"/>
            </a:endParaRPr>
          </a:p>
          <a:p>
            <a:pPr marL="0" indent="0">
              <a:buNone/>
            </a:pPr>
            <a:r>
              <a:rPr lang="en-US" sz="1600" b="0" i="0" dirty="0">
                <a:solidFill>
                  <a:srgbClr val="000000"/>
                </a:solidFill>
                <a:effectLst/>
                <a:latin typeface="Verdana" panose="020B0604030504040204" pitchFamily="34" charset="0"/>
              </a:rPr>
              <a:t>Regular expressions can be used to perform all types of </a:t>
            </a:r>
            <a:r>
              <a:rPr lang="en-US" sz="1600" b="1" i="0" dirty="0">
                <a:solidFill>
                  <a:srgbClr val="000000"/>
                </a:solidFill>
                <a:effectLst/>
                <a:latin typeface="Verdana" panose="020B0604030504040204" pitchFamily="34" charset="0"/>
              </a:rPr>
              <a:t>text search</a:t>
            </a:r>
            <a:r>
              <a:rPr lang="en-US" sz="1600" b="0" i="0" dirty="0">
                <a:solidFill>
                  <a:srgbClr val="000000"/>
                </a:solidFill>
                <a:effectLst/>
                <a:latin typeface="Verdana" panose="020B0604030504040204" pitchFamily="34" charset="0"/>
              </a:rPr>
              <a:t> and </a:t>
            </a:r>
            <a:r>
              <a:rPr lang="en-US" sz="1600" b="1" i="0" dirty="0">
                <a:solidFill>
                  <a:srgbClr val="000000"/>
                </a:solidFill>
                <a:effectLst/>
                <a:latin typeface="Verdana" panose="020B0604030504040204" pitchFamily="34" charset="0"/>
              </a:rPr>
              <a:t>text replace</a:t>
            </a:r>
            <a:r>
              <a:rPr lang="en-US" sz="1600" b="0" i="0" dirty="0">
                <a:solidFill>
                  <a:srgbClr val="000000"/>
                </a:solidFill>
                <a:effectLst/>
                <a:latin typeface="Verdana" panose="020B0604030504040204" pitchFamily="34" charset="0"/>
              </a:rPr>
              <a:t> operations</a:t>
            </a:r>
            <a:endParaRPr lang="en-IN" sz="1600" dirty="0"/>
          </a:p>
          <a:p>
            <a:pPr marL="0" indent="0">
              <a:buNone/>
            </a:pPr>
            <a:endParaRPr lang="en-IN" dirty="0"/>
          </a:p>
        </p:txBody>
      </p:sp>
      <p:pic>
        <p:nvPicPr>
          <p:cNvPr id="10" name="Picture 9">
            <a:extLst>
              <a:ext uri="{FF2B5EF4-FFF2-40B4-BE49-F238E27FC236}">
                <a16:creationId xmlns:a16="http://schemas.microsoft.com/office/drawing/2014/main" id="{6AAFA067-CCA3-44E6-8764-EB90EDB6C02C}"/>
              </a:ext>
            </a:extLst>
          </p:cNvPr>
          <p:cNvPicPr>
            <a:picLocks noChangeAspect="1"/>
          </p:cNvPicPr>
          <p:nvPr/>
        </p:nvPicPr>
        <p:blipFill>
          <a:blip r:embed="rId2"/>
          <a:stretch>
            <a:fillRect/>
          </a:stretch>
        </p:blipFill>
        <p:spPr>
          <a:xfrm>
            <a:off x="1165668" y="4100975"/>
            <a:ext cx="7620000" cy="1914525"/>
          </a:xfrm>
          <a:prstGeom prst="rect">
            <a:avLst/>
          </a:prstGeom>
        </p:spPr>
      </p:pic>
      <p:sp>
        <p:nvSpPr>
          <p:cNvPr id="2" name="Footer Placeholder 1"/>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45081947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9260"/>
            <a:ext cx="12192000" cy="847385"/>
          </a:xfrm>
        </p:spPr>
        <p:txBody>
          <a:bodyPr/>
          <a:lstStyle/>
          <a:p>
            <a:r>
              <a:rPr lang="en-IN" dirty="0">
                <a:solidFill>
                  <a:schemeClr val="accent5">
                    <a:lumMod val="60000"/>
                    <a:lumOff val="40000"/>
                  </a:schemeClr>
                </a:solidFill>
              </a:rPr>
              <a:t>Ex: Data provider</a:t>
            </a:r>
          </a:p>
        </p:txBody>
      </p:sp>
      <p:pic>
        <p:nvPicPr>
          <p:cNvPr id="4" name="Content Placeholder 3"/>
          <p:cNvPicPr>
            <a:picLocks noGrp="1" noChangeAspect="1"/>
          </p:cNvPicPr>
          <p:nvPr>
            <p:ph idx="1"/>
          </p:nvPr>
        </p:nvPicPr>
        <p:blipFill>
          <a:blip r:embed="rId2"/>
          <a:stretch>
            <a:fillRect/>
          </a:stretch>
        </p:blipFill>
        <p:spPr>
          <a:xfrm>
            <a:off x="0" y="1296141"/>
            <a:ext cx="6906827" cy="5561860"/>
          </a:xfrm>
          <a:prstGeom prst="rect">
            <a:avLst/>
          </a:prstGeom>
        </p:spPr>
      </p:pic>
      <p:pic>
        <p:nvPicPr>
          <p:cNvPr id="5" name="Picture 4"/>
          <p:cNvPicPr>
            <a:picLocks noChangeAspect="1"/>
          </p:cNvPicPr>
          <p:nvPr/>
        </p:nvPicPr>
        <p:blipFill>
          <a:blip r:embed="rId3"/>
          <a:stretch>
            <a:fillRect/>
          </a:stretch>
        </p:blipFill>
        <p:spPr>
          <a:xfrm>
            <a:off x="6906827" y="1295771"/>
            <a:ext cx="5285173" cy="2286000"/>
          </a:xfrm>
          <a:prstGeom prst="rect">
            <a:avLst/>
          </a:prstGeom>
        </p:spPr>
      </p:pic>
      <p:pic>
        <p:nvPicPr>
          <p:cNvPr id="6" name="Picture 5"/>
          <p:cNvPicPr>
            <a:picLocks noChangeAspect="1"/>
          </p:cNvPicPr>
          <p:nvPr/>
        </p:nvPicPr>
        <p:blipFill>
          <a:blip r:embed="rId4"/>
          <a:stretch>
            <a:fillRect/>
          </a:stretch>
        </p:blipFill>
        <p:spPr>
          <a:xfrm>
            <a:off x="6906827" y="3581771"/>
            <a:ext cx="5285173" cy="3271790"/>
          </a:xfrm>
          <a:prstGeom prst="rect">
            <a:avLst/>
          </a:prstGeom>
        </p:spPr>
      </p:pic>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IN" dirty="0">
                <a:solidFill>
                  <a:schemeClr val="accent4">
                    <a:lumMod val="75000"/>
                  </a:schemeClr>
                </a:solidFill>
              </a:rPr>
              <a:t>11. RetryAnalyzer</a:t>
            </a:r>
          </a:p>
        </p:txBody>
      </p:sp>
      <p:sp>
        <p:nvSpPr>
          <p:cNvPr id="3" name="Content Placeholder 2"/>
          <p:cNvSpPr>
            <a:spLocks noGrp="1"/>
          </p:cNvSpPr>
          <p:nvPr>
            <p:ph idx="1"/>
          </p:nvPr>
        </p:nvSpPr>
        <p:spPr>
          <a:xfrm>
            <a:off x="677333" y="855406"/>
            <a:ext cx="9036937" cy="6002594"/>
          </a:xfrm>
        </p:spPr>
        <p:txBody>
          <a:bodyPr>
            <a:normAutofit/>
          </a:bodyPr>
          <a:lstStyle/>
          <a:p>
            <a:r>
              <a:rPr lang="en-US" b="1" i="1" dirty="0"/>
              <a:t>How to Retry Failed Tests in TestNG</a:t>
            </a:r>
            <a:r>
              <a:rPr lang="en-US" dirty="0"/>
              <a:t>.</a:t>
            </a:r>
          </a:p>
          <a:p>
            <a:r>
              <a:rPr lang="en-US" dirty="0"/>
              <a:t>We can see some random failure during an automated test run. These failures might not necessarily be because of product bugs.</a:t>
            </a:r>
          </a:p>
          <a:p>
            <a:endParaRPr lang="en-US" sz="400" dirty="0"/>
          </a:p>
          <a:p>
            <a:pPr marL="0" indent="0">
              <a:buNone/>
            </a:pPr>
            <a:r>
              <a:rPr lang="en-US" dirty="0"/>
              <a:t>These failure can be because of following reasons</a:t>
            </a:r>
          </a:p>
          <a:p>
            <a:pPr marL="0" indent="0">
              <a:buNone/>
            </a:pPr>
            <a:r>
              <a:rPr lang="en-US" dirty="0"/>
              <a:t>		-	Random browser issues or browser becoming unresponsive</a:t>
            </a:r>
          </a:p>
          <a:p>
            <a:pPr marL="0" indent="0">
              <a:buNone/>
            </a:pPr>
            <a:r>
              <a:rPr lang="en-US" dirty="0"/>
              <a:t>		-	Random machine issues</a:t>
            </a:r>
          </a:p>
          <a:p>
            <a:pPr marL="0" indent="0">
              <a:buNone/>
            </a:pPr>
            <a:r>
              <a:rPr lang="en-US" dirty="0"/>
              <a:t>		-	Server issues like unexpected delay in the response from server</a:t>
            </a:r>
          </a:p>
          <a:p>
            <a:pPr marL="0" indent="0">
              <a:buNone/>
            </a:pPr>
            <a:endParaRPr lang="en-US" sz="400" dirty="0"/>
          </a:p>
          <a:p>
            <a:r>
              <a:rPr lang="en-US" dirty="0"/>
              <a:t>These failure are genuine and should be investigated but these failures are not necessarily because of a bug in the product. TestNG provides a wonderful feature using which you can retry a test case multiple times before declaring it as Failed. </a:t>
            </a:r>
          </a:p>
          <a:p>
            <a:endParaRPr lang="en-US" sz="1000" dirty="0"/>
          </a:p>
          <a:p>
            <a:r>
              <a:rPr lang="en-US" dirty="0"/>
              <a:t>What it means is that, if you see a failure can just automatically rerun the test to make sure that test is consistently failing. </a:t>
            </a:r>
          </a:p>
          <a:p>
            <a:endParaRPr lang="en-US" sz="1000" dirty="0"/>
          </a:p>
          <a:p>
            <a:r>
              <a:rPr lang="en-US" dirty="0"/>
              <a:t>This way it reduces false failures because of random issues and you spend more time debugging true failures.</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843" y="0"/>
            <a:ext cx="8596668" cy="1320800"/>
          </a:xfrm>
        </p:spPr>
        <p:txBody>
          <a:bodyPr/>
          <a:lstStyle/>
          <a:p>
            <a:endParaRPr lang="en-IN" dirty="0"/>
          </a:p>
        </p:txBody>
      </p:sp>
      <p:pic>
        <p:nvPicPr>
          <p:cNvPr id="5" name="Content Placeholder 4"/>
          <p:cNvPicPr>
            <a:picLocks noGrp="1" noChangeAspect="1"/>
          </p:cNvPicPr>
          <p:nvPr>
            <p:ph idx="1"/>
          </p:nvPr>
        </p:nvPicPr>
        <p:blipFill>
          <a:blip r:embed="rId2"/>
          <a:stretch>
            <a:fillRect/>
          </a:stretch>
        </p:blipFill>
        <p:spPr>
          <a:xfrm>
            <a:off x="0" y="0"/>
            <a:ext cx="12192000" cy="6858000"/>
          </a:xfrm>
        </p:spPr>
      </p:pic>
      <p:pic>
        <p:nvPicPr>
          <p:cNvPr id="3" name="Picture 2"/>
          <p:cNvPicPr>
            <a:picLocks noChangeAspect="1"/>
          </p:cNvPicPr>
          <p:nvPr/>
        </p:nvPicPr>
        <p:blipFill>
          <a:blip r:embed="rId3"/>
          <a:stretch>
            <a:fillRect/>
          </a:stretch>
        </p:blipFill>
        <p:spPr>
          <a:xfrm>
            <a:off x="647313" y="859161"/>
            <a:ext cx="3729146" cy="170649"/>
          </a:xfrm>
          <a:prstGeom prst="rect">
            <a:avLst/>
          </a:prstGeom>
        </p:spPr>
      </p:pic>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Listeners</a:t>
            </a:r>
          </a:p>
        </p:txBody>
      </p:sp>
      <p:sp>
        <p:nvSpPr>
          <p:cNvPr id="3" name="Content Placeholder 2"/>
          <p:cNvSpPr>
            <a:spLocks noGrp="1"/>
          </p:cNvSpPr>
          <p:nvPr>
            <p:ph idx="1"/>
          </p:nvPr>
        </p:nvSpPr>
        <p:spPr>
          <a:xfrm>
            <a:off x="960798" y="1819185"/>
            <a:ext cx="8596668" cy="3557487"/>
          </a:xfrm>
        </p:spPr>
        <p:txBody>
          <a:bodyPr>
            <a:normAutofit/>
          </a:bodyPr>
          <a:lstStyle/>
          <a:p>
            <a:pPr>
              <a:lnSpc>
                <a:spcPct val="150000"/>
              </a:lnSpc>
            </a:pPr>
            <a:r>
              <a:rPr lang="en-US" dirty="0"/>
              <a:t>Listener is defined as interface that modifies the default TestNG's behavior.  As the name suggests Listeners "listen" to the event defined in the selenium script and behave accordingly. </a:t>
            </a:r>
          </a:p>
          <a:p>
            <a:pPr>
              <a:lnSpc>
                <a:spcPct val="150000"/>
              </a:lnSpc>
            </a:pPr>
            <a:endParaRPr lang="en-US" dirty="0"/>
          </a:p>
          <a:p>
            <a:pPr marL="0" indent="0">
              <a:lnSpc>
                <a:spcPct val="150000"/>
              </a:lnSpc>
              <a:buNone/>
            </a:pPr>
            <a:r>
              <a:rPr lang="en-US" dirty="0"/>
              <a:t>	It is used in selenium by implementing Listeners Interface. It allows customizing TestNG reports or logs. </a:t>
            </a:r>
          </a:p>
          <a:p>
            <a:pPr marL="0" indent="0">
              <a:lnSpc>
                <a:spcPct val="150000"/>
              </a:lnSpc>
              <a:buNone/>
            </a:pPr>
            <a:endParaRPr lang="en-US" sz="100" dirty="0"/>
          </a:p>
          <a:p>
            <a:endParaRPr lang="en-US" sz="100" dirty="0"/>
          </a:p>
          <a:p>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54580158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4FF1C-7D5C-4ADA-9A25-5F635FA9EB37}"/>
              </a:ext>
            </a:extLst>
          </p:cNvPr>
          <p:cNvSpPr>
            <a:spLocks noGrp="1"/>
          </p:cNvSpPr>
          <p:nvPr>
            <p:ph type="title"/>
          </p:nvPr>
        </p:nvSpPr>
        <p:spPr>
          <a:xfrm>
            <a:off x="649902" y="199200"/>
            <a:ext cx="8596668" cy="834072"/>
          </a:xfrm>
        </p:spPr>
        <p:txBody>
          <a:bodyPr/>
          <a:lstStyle/>
          <a:p>
            <a:r>
              <a:rPr lang="en-US" dirty="0"/>
              <a:t>Listeners</a:t>
            </a:r>
            <a:endParaRPr lang="en-IN" dirty="0"/>
          </a:p>
        </p:txBody>
      </p:sp>
      <p:pic>
        <p:nvPicPr>
          <p:cNvPr id="7170" name="Picture 2" descr="All about Selenium Automation: 1. Introduction to TestNG Liste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19" y="1769999"/>
            <a:ext cx="10096500" cy="5295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92577" y="1033272"/>
            <a:ext cx="5541069" cy="507831"/>
          </a:xfrm>
          <a:prstGeom prst="rect">
            <a:avLst/>
          </a:prstGeom>
        </p:spPr>
        <p:txBody>
          <a:bodyPr wrap="none">
            <a:spAutoFit/>
          </a:bodyPr>
          <a:lstStyle/>
          <a:p>
            <a:pPr>
              <a:lnSpc>
                <a:spcPct val="150000"/>
              </a:lnSpc>
            </a:pPr>
            <a:r>
              <a:rPr lang="en-US" dirty="0"/>
              <a:t>There are many types of </a:t>
            </a:r>
            <a:r>
              <a:rPr lang="en-US" dirty="0" err="1"/>
              <a:t>TestNG</a:t>
            </a:r>
            <a:r>
              <a:rPr lang="en-US" dirty="0"/>
              <a:t> listeners available.</a:t>
            </a:r>
          </a:p>
        </p:txBody>
      </p:sp>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6793047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4">
                    <a:lumMod val="75000"/>
                  </a:schemeClr>
                </a:solidFill>
              </a:rPr>
              <a:t>12. Parallel Testing</a:t>
            </a:r>
          </a:p>
        </p:txBody>
      </p:sp>
      <p:sp>
        <p:nvSpPr>
          <p:cNvPr id="3" name="Content Placeholder 2"/>
          <p:cNvSpPr>
            <a:spLocks noGrp="1"/>
          </p:cNvSpPr>
          <p:nvPr>
            <p:ph idx="1"/>
          </p:nvPr>
        </p:nvSpPr>
        <p:spPr>
          <a:xfrm>
            <a:off x="1292772" y="1488613"/>
            <a:ext cx="7981230" cy="4470753"/>
          </a:xfrm>
        </p:spPr>
        <p:txBody>
          <a:bodyPr/>
          <a:lstStyle/>
          <a:p>
            <a:r>
              <a:rPr lang="en-US" dirty="0"/>
              <a:t>Using</a:t>
            </a:r>
            <a:r>
              <a:rPr lang="en-US" b="1" dirty="0"/>
              <a:t> TestNG, </a:t>
            </a:r>
            <a:r>
              <a:rPr lang="en-US" dirty="0"/>
              <a:t>we</a:t>
            </a:r>
            <a:r>
              <a:rPr lang="en-US" b="1" dirty="0"/>
              <a:t> can execute</a:t>
            </a:r>
            <a:r>
              <a:rPr lang="en-US" dirty="0"/>
              <a:t> tests in separate threads. </a:t>
            </a:r>
          </a:p>
          <a:p>
            <a:endParaRPr lang="en-US" sz="1050" dirty="0"/>
          </a:p>
          <a:p>
            <a:r>
              <a:rPr lang="en-US" dirty="0"/>
              <a:t>This helps us to run test methods / classes / tests in parallel.</a:t>
            </a:r>
          </a:p>
          <a:p>
            <a:pPr marL="0" indent="0">
              <a:buNone/>
            </a:pPr>
            <a:endParaRPr lang="en-US" dirty="0"/>
          </a:p>
          <a:p>
            <a:pPr marL="0" indent="0">
              <a:buNone/>
            </a:pPr>
            <a:r>
              <a:rPr lang="en-US" b="1" u="sng" dirty="0"/>
              <a:t>Advantages of parallel rests execution</a:t>
            </a:r>
            <a:endParaRPr lang="en-US" u="sng" dirty="0"/>
          </a:p>
          <a:p>
            <a:r>
              <a:rPr lang="en-US" dirty="0"/>
              <a:t>we can reduce the 'execution time' as tests are executed simultaneously in different threads.</a:t>
            </a:r>
          </a:p>
          <a:p>
            <a:endParaRPr lang="en-US" sz="1000" dirty="0"/>
          </a:p>
          <a:p>
            <a:r>
              <a:rPr lang="en-US" dirty="0"/>
              <a:t>we can write tests to verify certain multi-threaded code in the applications.</a:t>
            </a:r>
            <a:endParaRPr lang="en-IN"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736847"/>
          </a:xfrm>
        </p:spPr>
        <p:txBody>
          <a:bodyPr/>
          <a:lstStyle/>
          <a:p>
            <a:r>
              <a:rPr lang="en-IN" dirty="0">
                <a:solidFill>
                  <a:schemeClr val="accent5">
                    <a:lumMod val="60000"/>
                    <a:lumOff val="40000"/>
                  </a:schemeClr>
                </a:solidFill>
              </a:rPr>
              <a:t>Ex: Parallel Testing</a:t>
            </a:r>
          </a:p>
        </p:txBody>
      </p:sp>
      <p:pic>
        <p:nvPicPr>
          <p:cNvPr id="4" name="Content Placeholder 3"/>
          <p:cNvPicPr>
            <a:picLocks noGrp="1" noChangeAspect="1"/>
          </p:cNvPicPr>
          <p:nvPr>
            <p:ph idx="1"/>
          </p:nvPr>
        </p:nvPicPr>
        <p:blipFill>
          <a:blip r:embed="rId2"/>
          <a:stretch>
            <a:fillRect/>
          </a:stretch>
        </p:blipFill>
        <p:spPr>
          <a:xfrm>
            <a:off x="1376362" y="1030411"/>
            <a:ext cx="7762875" cy="3448050"/>
          </a:xfrm>
          <a:prstGeom prst="rect">
            <a:avLst/>
          </a:prstGeom>
        </p:spPr>
      </p:pic>
      <p:pic>
        <p:nvPicPr>
          <p:cNvPr id="5" name="Picture 4"/>
          <p:cNvPicPr>
            <a:picLocks noChangeAspect="1"/>
          </p:cNvPicPr>
          <p:nvPr/>
        </p:nvPicPr>
        <p:blipFill>
          <a:blip r:embed="rId3"/>
          <a:stretch>
            <a:fillRect/>
          </a:stretch>
        </p:blipFill>
        <p:spPr>
          <a:xfrm>
            <a:off x="3052762" y="4772025"/>
            <a:ext cx="6086475" cy="2085975"/>
          </a:xfrm>
          <a:prstGeom prst="rect">
            <a:avLst/>
          </a:prstGeom>
        </p:spPr>
      </p:pic>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4">
                    <a:lumMod val="75000"/>
                  </a:schemeClr>
                </a:solidFill>
              </a:rPr>
              <a:t>13. Cross-Browser Testing</a:t>
            </a:r>
          </a:p>
        </p:txBody>
      </p:sp>
      <p:sp>
        <p:nvSpPr>
          <p:cNvPr id="3" name="Content Placeholder 2"/>
          <p:cNvSpPr>
            <a:spLocks noGrp="1"/>
          </p:cNvSpPr>
          <p:nvPr>
            <p:ph idx="1"/>
          </p:nvPr>
        </p:nvSpPr>
        <p:spPr>
          <a:xfrm>
            <a:off x="1232452" y="1384300"/>
            <a:ext cx="8041550" cy="4864099"/>
          </a:xfrm>
        </p:spPr>
        <p:txBody>
          <a:bodyPr>
            <a:normAutofit/>
          </a:bodyPr>
          <a:lstStyle/>
          <a:p>
            <a:endParaRPr lang="en-US" sz="800" dirty="0"/>
          </a:p>
          <a:p>
            <a:r>
              <a:rPr lang="en-US" dirty="0"/>
              <a:t>Web-based applications are totally different from Windows applications. </a:t>
            </a:r>
          </a:p>
          <a:p>
            <a:endParaRPr lang="en-US" sz="800" dirty="0"/>
          </a:p>
          <a:p>
            <a:r>
              <a:rPr lang="en-US" dirty="0"/>
              <a:t>A web application can be opened in any browser by the end user.</a:t>
            </a:r>
          </a:p>
          <a:p>
            <a:endParaRPr lang="en-US" sz="800" dirty="0"/>
          </a:p>
          <a:p>
            <a:r>
              <a:rPr lang="en-US" dirty="0"/>
              <a:t>Reason Cross Browser Issues.</a:t>
            </a:r>
          </a:p>
          <a:p>
            <a:pPr lvl="2"/>
            <a:r>
              <a:rPr lang="en-US" sz="1800" dirty="0"/>
              <a:t>Font size mismatch in different browsers.</a:t>
            </a:r>
          </a:p>
          <a:p>
            <a:pPr lvl="2"/>
            <a:r>
              <a:rPr lang="en-US" sz="1800" dirty="0"/>
              <a:t>JavaScript implementation can be different.</a:t>
            </a:r>
          </a:p>
          <a:p>
            <a:pPr lvl="2"/>
            <a:r>
              <a:rPr lang="en-US" sz="1800" dirty="0"/>
              <a:t>CSS,HTML validation difference can be there.</a:t>
            </a:r>
          </a:p>
          <a:p>
            <a:pPr lvl="2"/>
            <a:r>
              <a:rPr lang="en-US" sz="1800" dirty="0"/>
              <a:t>Some browser still not supporting HTML5.</a:t>
            </a:r>
          </a:p>
          <a:p>
            <a:pPr lvl="2"/>
            <a:r>
              <a:rPr lang="en-US" sz="1800" dirty="0"/>
              <a:t>Page alignment and div size.</a:t>
            </a:r>
          </a:p>
          <a:p>
            <a:pPr lvl="2"/>
            <a:r>
              <a:rPr lang="en-US" sz="1800" dirty="0"/>
              <a:t>Image orientation.</a:t>
            </a:r>
          </a:p>
          <a:p>
            <a:pPr lvl="2"/>
            <a:r>
              <a:rPr lang="en-US" sz="1800" dirty="0"/>
              <a:t>Browser incompatibility with OS. </a:t>
            </a:r>
            <a:r>
              <a:rPr lang="en-US" sz="1800" dirty="0" err="1"/>
              <a:t>etc</a:t>
            </a:r>
            <a:endParaRPr lang="en-US" sz="1800"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6638"/>
          </a:xfrm>
        </p:spPr>
        <p:txBody>
          <a:bodyPr/>
          <a:lstStyle/>
          <a:p>
            <a:r>
              <a:rPr lang="en-IN" dirty="0">
                <a:solidFill>
                  <a:schemeClr val="accent4">
                    <a:lumMod val="75000"/>
                  </a:schemeClr>
                </a:solidFill>
              </a:rPr>
              <a:t>14. Report</a:t>
            </a:r>
          </a:p>
        </p:txBody>
      </p:sp>
      <p:sp>
        <p:nvSpPr>
          <p:cNvPr id="3" name="Content Placeholder 2"/>
          <p:cNvSpPr>
            <a:spLocks noGrp="1"/>
          </p:cNvSpPr>
          <p:nvPr>
            <p:ph idx="1"/>
          </p:nvPr>
        </p:nvSpPr>
        <p:spPr>
          <a:xfrm>
            <a:off x="677334" y="1274164"/>
            <a:ext cx="8596668" cy="5583835"/>
          </a:xfrm>
        </p:spPr>
        <p:txBody>
          <a:bodyPr>
            <a:normAutofit/>
          </a:bodyPr>
          <a:lstStyle/>
          <a:p>
            <a:r>
              <a:rPr lang="en-US" dirty="0"/>
              <a:t>Reporting is the most important part of any test execution, as it helps the user understand the result of the test execution, point of failure, and the reasons for failure.</a:t>
            </a:r>
          </a:p>
          <a:p>
            <a:endParaRPr lang="en-US" dirty="0"/>
          </a:p>
          <a:p>
            <a:pPr marL="0" indent="0">
              <a:buNone/>
            </a:pPr>
            <a:r>
              <a:rPr lang="en-US" dirty="0"/>
              <a:t>There are two ways to generate a report with </a:t>
            </a:r>
            <a:r>
              <a:rPr lang="en-US" dirty="0" err="1"/>
              <a:t>TestNG</a:t>
            </a:r>
            <a:r>
              <a:rPr lang="en-US" dirty="0"/>
              <a:t> −</a:t>
            </a:r>
          </a:p>
          <a:p>
            <a:endParaRPr lang="en-US" dirty="0"/>
          </a:p>
          <a:p>
            <a:r>
              <a:rPr lang="en-US" b="1" dirty="0"/>
              <a:t>Listeners</a:t>
            </a:r>
            <a:r>
              <a:rPr lang="en-US" dirty="0"/>
              <a:t> − The class has to implement the </a:t>
            </a:r>
            <a:r>
              <a:rPr lang="en-US" i="1" dirty="0" err="1"/>
              <a:t>org.testng.ITestListener</a:t>
            </a:r>
            <a:r>
              <a:rPr lang="en-US" dirty="0"/>
              <a:t> interface. These classes are notified at runtime by TestNG when the test starts, finishes, fails, skips, or passes.</a:t>
            </a:r>
          </a:p>
          <a:p>
            <a:endParaRPr lang="en-US" sz="900" dirty="0"/>
          </a:p>
          <a:p>
            <a:r>
              <a:rPr lang="en-US" b="1" dirty="0"/>
              <a:t>Reporters</a:t>
            </a:r>
            <a:r>
              <a:rPr lang="en-US" dirty="0"/>
              <a:t> − The class has to implement an </a:t>
            </a:r>
            <a:r>
              <a:rPr lang="en-US" i="1" dirty="0" err="1"/>
              <a:t>org.testng.IReporter</a:t>
            </a:r>
            <a:r>
              <a:rPr lang="en-US" dirty="0"/>
              <a:t> interface. These classes are called when the whole suite run ends.                             The object containing the information of the whole test run is passed to this class when called.</a:t>
            </a:r>
          </a:p>
          <a:p>
            <a:endParaRPr lang="en-IN"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8546"/>
            <a:ext cx="8596668" cy="1320800"/>
          </a:xfrm>
        </p:spPr>
        <p:txBody>
          <a:bodyPr/>
          <a:lstStyle/>
          <a:p>
            <a:r>
              <a:rPr lang="en-US" dirty="0">
                <a:solidFill>
                  <a:schemeClr val="accent5">
                    <a:lumMod val="60000"/>
                    <a:lumOff val="40000"/>
                  </a:schemeClr>
                </a:solidFill>
              </a:rPr>
              <a:t>Report</a:t>
            </a:r>
          </a:p>
        </p:txBody>
      </p:sp>
      <p:pic>
        <p:nvPicPr>
          <p:cNvPr id="4" name="Content Placeholder 3"/>
          <p:cNvPicPr>
            <a:picLocks noGrp="1"/>
          </p:cNvPicPr>
          <p:nvPr>
            <p:ph idx="1"/>
          </p:nvPr>
        </p:nvPicPr>
        <p:blipFill>
          <a:blip r:embed="rId2"/>
          <a:stretch>
            <a:fillRect/>
          </a:stretch>
        </p:blipFill>
        <p:spPr>
          <a:xfrm>
            <a:off x="0" y="1025236"/>
            <a:ext cx="12192000" cy="5832764"/>
          </a:xfrm>
          <a:prstGeom prst="rect">
            <a:avLst/>
          </a:prstGeom>
        </p:spPr>
      </p:pic>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E6E4-2D71-45BF-AB2D-66256C143791}"/>
              </a:ext>
            </a:extLst>
          </p:cNvPr>
          <p:cNvSpPr>
            <a:spLocks noGrp="1"/>
          </p:cNvSpPr>
          <p:nvPr>
            <p:ph type="title"/>
          </p:nvPr>
        </p:nvSpPr>
        <p:spPr>
          <a:xfrm>
            <a:off x="4836159" y="180463"/>
            <a:ext cx="5861919" cy="855216"/>
          </a:xfrm>
        </p:spPr>
        <p:txBody>
          <a:bodyPr/>
          <a:lstStyle/>
          <a:p>
            <a:r>
              <a:rPr lang="en-IN" dirty="0">
                <a:solidFill>
                  <a:srgbClr val="C00000"/>
                </a:solidFill>
              </a:rPr>
              <a:t>44. Multithreading concept</a:t>
            </a:r>
          </a:p>
        </p:txBody>
      </p:sp>
      <p:pic>
        <p:nvPicPr>
          <p:cNvPr id="1026" name="Picture 2" descr="LifeCycle of a Thread in java. - codehungry">
            <a:extLst>
              <a:ext uri="{FF2B5EF4-FFF2-40B4-BE49-F238E27FC236}">
                <a16:creationId xmlns:a16="http://schemas.microsoft.com/office/drawing/2014/main" id="{C831B0D4-D7B2-4486-A858-A573F6DAA1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26374" y="783046"/>
            <a:ext cx="9240668" cy="51978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unnable Interface in Java to Create Threads - TechVidvan">
            <a:extLst>
              <a:ext uri="{FF2B5EF4-FFF2-40B4-BE49-F238E27FC236}">
                <a16:creationId xmlns:a16="http://schemas.microsoft.com/office/drawing/2014/main" id="{93C250DC-8104-4F24-BA41-C7C04749A7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262"/>
            <a:ext cx="4074206" cy="34296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2F00B83-1E02-4E89-B54C-5BAC28866E33}"/>
              </a:ext>
            </a:extLst>
          </p:cNvPr>
          <p:cNvPicPr>
            <a:picLocks noChangeAspect="1"/>
          </p:cNvPicPr>
          <p:nvPr/>
        </p:nvPicPr>
        <p:blipFill>
          <a:blip r:embed="rId4"/>
          <a:stretch>
            <a:fillRect/>
          </a:stretch>
        </p:blipFill>
        <p:spPr>
          <a:xfrm>
            <a:off x="2428240" y="3030061"/>
            <a:ext cx="2100740" cy="797877"/>
          </a:xfrm>
          <a:prstGeom prst="rect">
            <a:avLst/>
          </a:prstGeom>
        </p:spPr>
      </p:pic>
      <p:pic>
        <p:nvPicPr>
          <p:cNvPr id="7" name="Picture 6">
            <a:extLst>
              <a:ext uri="{FF2B5EF4-FFF2-40B4-BE49-F238E27FC236}">
                <a16:creationId xmlns:a16="http://schemas.microsoft.com/office/drawing/2014/main" id="{F34A8F00-DAE1-4126-81C4-5359375A6EA8}"/>
              </a:ext>
            </a:extLst>
          </p:cNvPr>
          <p:cNvPicPr>
            <a:picLocks noChangeAspect="1"/>
          </p:cNvPicPr>
          <p:nvPr/>
        </p:nvPicPr>
        <p:blipFill>
          <a:blip r:embed="rId5"/>
          <a:stretch>
            <a:fillRect/>
          </a:stretch>
        </p:blipFill>
        <p:spPr>
          <a:xfrm>
            <a:off x="1327490" y="2823255"/>
            <a:ext cx="1419225" cy="552450"/>
          </a:xfrm>
          <a:prstGeom prst="rect">
            <a:avLst/>
          </a:prstGeom>
        </p:spPr>
      </p:pic>
      <p:pic>
        <p:nvPicPr>
          <p:cNvPr id="9" name="Picture 8">
            <a:extLst>
              <a:ext uri="{FF2B5EF4-FFF2-40B4-BE49-F238E27FC236}">
                <a16:creationId xmlns:a16="http://schemas.microsoft.com/office/drawing/2014/main" id="{988B192F-FBAA-4608-9143-C89360078D7E}"/>
              </a:ext>
            </a:extLst>
          </p:cNvPr>
          <p:cNvPicPr>
            <a:picLocks noChangeAspect="1"/>
          </p:cNvPicPr>
          <p:nvPr/>
        </p:nvPicPr>
        <p:blipFill>
          <a:blip r:embed="rId6"/>
          <a:stretch>
            <a:fillRect/>
          </a:stretch>
        </p:blipFill>
        <p:spPr>
          <a:xfrm>
            <a:off x="3974561" y="1786491"/>
            <a:ext cx="2568479" cy="619125"/>
          </a:xfrm>
          <a:prstGeom prst="rect">
            <a:avLst/>
          </a:prstGeom>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43638839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16638"/>
          </a:xfrm>
        </p:spPr>
        <p:txBody>
          <a:bodyPr>
            <a:normAutofit fontScale="90000"/>
          </a:bodyPr>
          <a:lstStyle/>
          <a:p>
            <a:r>
              <a:rPr lang="en-IN" dirty="0">
                <a:solidFill>
                  <a:schemeClr val="accent4">
                    <a:lumMod val="75000"/>
                  </a:schemeClr>
                </a:solidFill>
              </a:rPr>
              <a:t>15. Run JUnit Tests</a:t>
            </a:r>
            <a:br>
              <a:rPr lang="en-IN" dirty="0">
                <a:solidFill>
                  <a:schemeClr val="accent4">
                    <a:lumMod val="75000"/>
                  </a:schemeClr>
                </a:solidFill>
              </a:rPr>
            </a:br>
            <a:endParaRPr lang="en-IN" dirty="0">
              <a:solidFill>
                <a:schemeClr val="accent4">
                  <a:lumMod val="75000"/>
                </a:schemeClr>
              </a:solidFill>
            </a:endParaRPr>
          </a:p>
        </p:txBody>
      </p:sp>
      <p:sp>
        <p:nvSpPr>
          <p:cNvPr id="3" name="Content Placeholder 2"/>
          <p:cNvSpPr>
            <a:spLocks noGrp="1"/>
          </p:cNvSpPr>
          <p:nvPr>
            <p:ph idx="1"/>
          </p:nvPr>
        </p:nvSpPr>
        <p:spPr>
          <a:xfrm>
            <a:off x="1409075" y="926190"/>
            <a:ext cx="9668657" cy="5931812"/>
          </a:xfrm>
        </p:spPr>
        <p:txBody>
          <a:bodyPr/>
          <a:lstStyle/>
          <a:p>
            <a:pPr algn="just"/>
            <a:r>
              <a:rPr lang="en-US" dirty="0">
                <a:solidFill>
                  <a:srgbClr val="000000"/>
                </a:solidFill>
                <a:latin typeface="Arial" panose="020B0604020202020204" pitchFamily="34" charset="0"/>
              </a:rPr>
              <a:t>You can execute your existing JUnit test cases using </a:t>
            </a:r>
            <a:r>
              <a:rPr lang="en-US" dirty="0" err="1">
                <a:solidFill>
                  <a:srgbClr val="000000"/>
                </a:solidFill>
                <a:latin typeface="Arial" panose="020B0604020202020204" pitchFamily="34" charset="0"/>
              </a:rPr>
              <a:t>TestNG</a:t>
            </a:r>
            <a:r>
              <a:rPr lang="en-US" dirty="0">
                <a:solidFill>
                  <a:srgbClr val="000000"/>
                </a:solidFill>
                <a:latin typeface="Arial" panose="020B0604020202020204" pitchFamily="34" charset="0"/>
              </a:rPr>
              <a:t>.</a:t>
            </a:r>
          </a:p>
          <a:p>
            <a:pPr algn="just"/>
            <a:endParaRPr lang="en-US" dirty="0">
              <a:solidFill>
                <a:srgbClr val="000000"/>
              </a:solidFill>
              <a:latin typeface="Arial" panose="020B0604020202020204" pitchFamily="34" charset="0"/>
            </a:endParaRPr>
          </a:p>
          <a:p>
            <a:pPr algn="just"/>
            <a:r>
              <a:rPr lang="en-US" dirty="0">
                <a:solidFill>
                  <a:srgbClr val="000000"/>
                </a:solidFill>
                <a:latin typeface="Arial" panose="020B0604020202020204" pitchFamily="34" charset="0"/>
              </a:rPr>
              <a:t>TestNG can automatically recognize and run JUnit tests, </a:t>
            </a:r>
          </a:p>
          <a:p>
            <a:pPr algn="just"/>
            <a:endParaRPr lang="en-US" dirty="0">
              <a:solidFill>
                <a:srgbClr val="000000"/>
              </a:solidFill>
              <a:latin typeface="Arial" panose="020B0604020202020204" pitchFamily="34" charset="0"/>
            </a:endParaRPr>
          </a:p>
          <a:p>
            <a:pPr algn="just"/>
            <a:r>
              <a:rPr lang="en-US" dirty="0">
                <a:solidFill>
                  <a:srgbClr val="000000"/>
                </a:solidFill>
                <a:latin typeface="Arial" panose="020B0604020202020204" pitchFamily="34" charset="0"/>
              </a:rPr>
              <a:t>This approach also allows you to convert your existing JUnit tests to TestNG incrementally.</a:t>
            </a:r>
          </a:p>
          <a:p>
            <a:endParaRPr lang="en-IN" dirty="0"/>
          </a:p>
        </p:txBody>
      </p:sp>
      <p:pic>
        <p:nvPicPr>
          <p:cNvPr id="4" name="Picture 3"/>
          <p:cNvPicPr>
            <a:picLocks noChangeAspect="1"/>
          </p:cNvPicPr>
          <p:nvPr/>
        </p:nvPicPr>
        <p:blipFill>
          <a:blip r:embed="rId2"/>
          <a:stretch>
            <a:fillRect/>
          </a:stretch>
        </p:blipFill>
        <p:spPr>
          <a:xfrm>
            <a:off x="0" y="3400425"/>
            <a:ext cx="6572250" cy="2305050"/>
          </a:xfrm>
          <a:prstGeom prst="rect">
            <a:avLst/>
          </a:prstGeom>
        </p:spPr>
      </p:pic>
      <p:pic>
        <p:nvPicPr>
          <p:cNvPr id="5" name="Content Placeholder 3"/>
          <p:cNvPicPr>
            <a:picLocks noChangeAspect="1"/>
          </p:cNvPicPr>
          <p:nvPr/>
        </p:nvPicPr>
        <p:blipFill>
          <a:blip r:embed="rId3"/>
          <a:stretch>
            <a:fillRect/>
          </a:stretch>
        </p:blipFill>
        <p:spPr>
          <a:xfrm>
            <a:off x="6572250" y="3400423"/>
            <a:ext cx="5619750" cy="2274835"/>
          </a:xfrm>
          <a:prstGeom prst="rect">
            <a:avLst/>
          </a:prstGeom>
        </p:spPr>
      </p:pic>
      <p:pic>
        <p:nvPicPr>
          <p:cNvPr id="6" name="Picture 5"/>
          <p:cNvPicPr>
            <a:picLocks noChangeAspect="1"/>
          </p:cNvPicPr>
          <p:nvPr/>
        </p:nvPicPr>
        <p:blipFill>
          <a:blip r:embed="rId4"/>
          <a:stretch>
            <a:fillRect/>
          </a:stretch>
        </p:blipFill>
        <p:spPr>
          <a:xfrm>
            <a:off x="1" y="6310807"/>
            <a:ext cx="12191999" cy="547194"/>
          </a:xfrm>
          <a:prstGeom prst="rect">
            <a:avLst/>
          </a:prstGeom>
        </p:spPr>
      </p:pic>
      <p:sp>
        <p:nvSpPr>
          <p:cNvPr id="7" name="Footer Placeholder 6"/>
          <p:cNvSpPr>
            <a:spLocks noGrp="1"/>
          </p:cNvSpPr>
          <p:nvPr>
            <p:ph type="ftr" sz="quarter" idx="11"/>
          </p:nvPr>
        </p:nvSpPr>
        <p:spPr/>
        <p:txBody>
          <a:bodyPr/>
          <a:lstStyle/>
          <a:p>
            <a:endParaRPr 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67813"/>
            <a:ext cx="8596668" cy="1320800"/>
          </a:xfrm>
        </p:spPr>
        <p:txBody>
          <a:bodyPr/>
          <a:lstStyle/>
          <a:p>
            <a:r>
              <a:rPr lang="en-IN" dirty="0">
                <a:solidFill>
                  <a:schemeClr val="accent4">
                    <a:lumMod val="75000"/>
                  </a:schemeClr>
                </a:solidFill>
              </a:rPr>
              <a:t>TestNG Assertion</a:t>
            </a:r>
          </a:p>
        </p:txBody>
      </p:sp>
      <p:sp>
        <p:nvSpPr>
          <p:cNvPr id="3" name="Content Placeholder 2"/>
          <p:cNvSpPr>
            <a:spLocks noGrp="1"/>
          </p:cNvSpPr>
          <p:nvPr>
            <p:ph idx="1"/>
          </p:nvPr>
        </p:nvSpPr>
        <p:spPr>
          <a:xfrm>
            <a:off x="677333" y="1214203"/>
            <a:ext cx="9263079" cy="5643797"/>
          </a:xfrm>
        </p:spPr>
        <p:txBody>
          <a:bodyPr>
            <a:normAutofit/>
          </a:bodyPr>
          <a:lstStyle/>
          <a:p>
            <a:pPr marL="0" indent="0">
              <a:buNone/>
            </a:pPr>
            <a:r>
              <a:rPr lang="en-US" dirty="0"/>
              <a:t>There are two types of Assert:</a:t>
            </a:r>
          </a:p>
          <a:p>
            <a:endParaRPr lang="en-US" dirty="0"/>
          </a:p>
          <a:p>
            <a:r>
              <a:rPr lang="en-US" altLang="en-US" b="1" dirty="0">
                <a:solidFill>
                  <a:srgbClr val="222222"/>
                </a:solidFill>
                <a:latin typeface="lato"/>
              </a:rPr>
              <a:t>Hard Assert</a:t>
            </a:r>
            <a:r>
              <a:rPr lang="en-US" altLang="en-US" dirty="0">
                <a:solidFill>
                  <a:srgbClr val="222222"/>
                </a:solidFill>
                <a:latin typeface="lato"/>
              </a:rPr>
              <a:t> – throws an </a:t>
            </a:r>
            <a:r>
              <a:rPr lang="en-US" altLang="en-US" i="1" dirty="0" err="1">
                <a:solidFill>
                  <a:srgbClr val="222222"/>
                </a:solidFill>
                <a:latin typeface="lato"/>
              </a:rPr>
              <a:t>AssertException</a:t>
            </a:r>
            <a:r>
              <a:rPr lang="en-US" altLang="en-US" dirty="0">
                <a:solidFill>
                  <a:srgbClr val="222222"/>
                </a:solidFill>
                <a:latin typeface="lato"/>
              </a:rPr>
              <a:t> immediately when an assert statement 					fails and test suite continues with next @Test.</a:t>
            </a:r>
            <a:r>
              <a:rPr lang="en-US" altLang="en-US" sz="1000" dirty="0">
                <a:solidFill>
                  <a:schemeClr val="tx1"/>
                </a:solidFill>
              </a:rPr>
              <a:t> </a:t>
            </a:r>
          </a:p>
          <a:p>
            <a:endParaRPr lang="en-US" altLang="en-US" sz="1000" dirty="0">
              <a:solidFill>
                <a:schemeClr val="tx1"/>
              </a:solidFill>
            </a:endParaRPr>
          </a:p>
          <a:p>
            <a:pPr marL="0" indent="0">
              <a:buNone/>
            </a:pPr>
            <a:r>
              <a:rPr lang="en-US" b="1" i="1" dirty="0"/>
              <a:t>				</a:t>
            </a:r>
            <a:r>
              <a:rPr lang="en-US" b="1" i="1" dirty="0" err="1"/>
              <a:t>Assert.assertEqual</a:t>
            </a:r>
            <a:r>
              <a:rPr lang="en-US" b="1" i="1" dirty="0"/>
              <a:t> (actual, expected) </a:t>
            </a:r>
          </a:p>
          <a:p>
            <a:pPr marL="0" indent="0">
              <a:buNone/>
            </a:pPr>
            <a:r>
              <a:rPr lang="en-US" b="1" i="1" dirty="0"/>
              <a:t>				</a:t>
            </a:r>
            <a:r>
              <a:rPr lang="en-US" b="1" i="1" dirty="0" err="1"/>
              <a:t>Assert.assertEqual</a:t>
            </a:r>
            <a:r>
              <a:rPr lang="en-US" b="1" i="1" dirty="0"/>
              <a:t> (actual, expected, message)</a:t>
            </a:r>
            <a:r>
              <a:rPr lang="en-US" b="1" dirty="0"/>
              <a:t> </a:t>
            </a:r>
            <a:endParaRPr lang="en-US" b="1" i="1" dirty="0"/>
          </a:p>
          <a:p>
            <a:pPr marL="0" indent="0">
              <a:buNone/>
            </a:pPr>
            <a:endParaRPr lang="en-US" b="1" i="1" dirty="0"/>
          </a:p>
          <a:p>
            <a:r>
              <a:rPr lang="en-US" altLang="en-US" b="1" dirty="0">
                <a:solidFill>
                  <a:srgbClr val="222222"/>
                </a:solidFill>
                <a:latin typeface="lato"/>
              </a:rPr>
              <a:t>Soft Assert -</a:t>
            </a:r>
            <a:r>
              <a:rPr lang="en-US" altLang="en-US" dirty="0">
                <a:solidFill>
                  <a:srgbClr val="222222"/>
                </a:solidFill>
                <a:latin typeface="lato"/>
              </a:rPr>
              <a:t> collects errors during @Test. Soft assert does not throw an 							exception when an assert fails and would continue with the next 					step after the assert statement.</a:t>
            </a:r>
            <a:r>
              <a:rPr lang="en-US" altLang="en-US" sz="1000" dirty="0">
                <a:solidFill>
                  <a:schemeClr val="tx1"/>
                </a:solidFill>
              </a:rPr>
              <a:t> </a:t>
            </a:r>
          </a:p>
          <a:p>
            <a:endParaRPr lang="en-US" altLang="en-US" sz="900" dirty="0">
              <a:solidFill>
                <a:schemeClr val="tx1"/>
              </a:solidFill>
              <a:latin typeface="Arial" panose="020B0604020202020204" pitchFamily="34" charset="0"/>
            </a:endParaRPr>
          </a:p>
          <a:p>
            <a:pPr marL="0" indent="0">
              <a:buNone/>
            </a:pPr>
            <a:r>
              <a:rPr lang="en-US" b="1" i="1" dirty="0"/>
              <a:t>				</a:t>
            </a:r>
            <a:r>
              <a:rPr lang="en-IN" b="1" dirty="0" err="1"/>
              <a:t>SoftAssert</a:t>
            </a:r>
            <a:r>
              <a:rPr lang="en-IN" b="1" dirty="0"/>
              <a:t> </a:t>
            </a:r>
            <a:r>
              <a:rPr lang="en-IN" b="1" dirty="0" err="1"/>
              <a:t>softAssert</a:t>
            </a:r>
            <a:r>
              <a:rPr lang="en-IN" b="1" dirty="0"/>
              <a:t> = new </a:t>
            </a:r>
            <a:r>
              <a:rPr lang="en-IN" b="1" dirty="0" err="1"/>
              <a:t>SoftAssert</a:t>
            </a:r>
            <a:r>
              <a:rPr lang="en-IN" b="1" dirty="0"/>
              <a:t>();</a:t>
            </a:r>
          </a:p>
          <a:p>
            <a:pPr marL="0" indent="0">
              <a:buNone/>
            </a:pPr>
            <a:r>
              <a:rPr lang="en-IN" b="1" i="1" dirty="0"/>
              <a:t>				</a:t>
            </a:r>
            <a:r>
              <a:rPr lang="en-US" b="1" dirty="0" err="1"/>
              <a:t>softAssert.assertTrue</a:t>
            </a:r>
            <a:r>
              <a:rPr lang="en-US" b="1" dirty="0"/>
              <a:t>(“</a:t>
            </a:r>
            <a:r>
              <a:rPr lang="en-US" b="1" dirty="0" err="1"/>
              <a:t>go".equals</a:t>
            </a:r>
            <a:r>
              <a:rPr lang="en-US" b="1" dirty="0"/>
              <a:t>(“Go"), "soft assert failed");</a:t>
            </a:r>
          </a:p>
          <a:p>
            <a:pPr marL="0" indent="0">
              <a:buNone/>
            </a:pPr>
            <a:r>
              <a:rPr lang="en-US" b="1" i="1" dirty="0"/>
              <a:t>				</a:t>
            </a:r>
            <a:r>
              <a:rPr lang="en-IN" b="1" dirty="0" err="1"/>
              <a:t>softAssert.assertAll</a:t>
            </a:r>
            <a:r>
              <a:rPr lang="en-IN" b="1" dirty="0"/>
              <a:t>();</a:t>
            </a:r>
            <a:endParaRPr lang="en-US" b="1" i="1" dirty="0"/>
          </a:p>
          <a:p>
            <a:endParaRPr lang="en-US" b="1" i="1"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53729"/>
          </a:xfrm>
        </p:spPr>
        <p:txBody>
          <a:bodyPr/>
          <a:lstStyle/>
          <a:p>
            <a:pPr algn="ctr"/>
            <a:r>
              <a:rPr lang="en-IN" dirty="0">
                <a:solidFill>
                  <a:schemeClr val="tx1"/>
                </a:solidFill>
              </a:rPr>
              <a:t>Hard Assert vs </a:t>
            </a:r>
            <a:r>
              <a:rPr lang="en-IN" dirty="0">
                <a:solidFill>
                  <a:srgbClr val="00B050"/>
                </a:solidFill>
              </a:rPr>
              <a:t>Soft Assert</a:t>
            </a:r>
          </a:p>
        </p:txBody>
      </p:sp>
      <p:pic>
        <p:nvPicPr>
          <p:cNvPr id="4" name="Content Placeholder 3"/>
          <p:cNvPicPr>
            <a:picLocks noGrp="1" noChangeAspect="1"/>
          </p:cNvPicPr>
          <p:nvPr>
            <p:ph idx="1"/>
          </p:nvPr>
        </p:nvPicPr>
        <p:blipFill>
          <a:blip r:embed="rId2"/>
          <a:stretch>
            <a:fillRect/>
          </a:stretch>
        </p:blipFill>
        <p:spPr>
          <a:xfrm>
            <a:off x="0" y="953729"/>
            <a:ext cx="8303173" cy="5904271"/>
          </a:xfrm>
          <a:prstGeom prst="rect">
            <a:avLst/>
          </a:prstGeom>
        </p:spPr>
      </p:pic>
      <p:pic>
        <p:nvPicPr>
          <p:cNvPr id="7" name="Picture 6"/>
          <p:cNvPicPr>
            <a:picLocks noChangeAspect="1"/>
          </p:cNvPicPr>
          <p:nvPr/>
        </p:nvPicPr>
        <p:blipFill>
          <a:blip r:embed="rId3"/>
          <a:stretch>
            <a:fillRect/>
          </a:stretch>
        </p:blipFill>
        <p:spPr>
          <a:xfrm>
            <a:off x="7294178" y="2610464"/>
            <a:ext cx="4897822" cy="2590800"/>
          </a:xfrm>
          <a:prstGeom prst="rect">
            <a:avLst/>
          </a:prstGeom>
        </p:spPr>
      </p:pic>
      <p:pic>
        <p:nvPicPr>
          <p:cNvPr id="8" name="Picture 7"/>
          <p:cNvPicPr>
            <a:picLocks noChangeAspect="1"/>
          </p:cNvPicPr>
          <p:nvPr/>
        </p:nvPicPr>
        <p:blipFill>
          <a:blip r:embed="rId4"/>
          <a:stretch>
            <a:fillRect/>
          </a:stretch>
        </p:blipFill>
        <p:spPr>
          <a:xfrm>
            <a:off x="7825143" y="5148876"/>
            <a:ext cx="1949478" cy="361014"/>
          </a:xfrm>
          <a:prstGeom prst="rect">
            <a:avLst/>
          </a:prstGeom>
        </p:spPr>
      </p:pic>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52" y="105499"/>
            <a:ext cx="8596668" cy="1320800"/>
          </a:xfrm>
        </p:spPr>
        <p:txBody>
          <a:bodyPr/>
          <a:lstStyle/>
          <a:p>
            <a:r>
              <a:rPr lang="en-US" dirty="0"/>
              <a:t>@Factory</a:t>
            </a:r>
          </a:p>
        </p:txBody>
      </p:sp>
      <p:sp>
        <p:nvSpPr>
          <p:cNvPr id="3" name="Content Placeholder 2"/>
          <p:cNvSpPr>
            <a:spLocks noGrp="1"/>
          </p:cNvSpPr>
          <p:nvPr>
            <p:ph idx="1"/>
          </p:nvPr>
        </p:nvSpPr>
        <p:spPr>
          <a:xfrm>
            <a:off x="7299807" y="2797899"/>
            <a:ext cx="2768218" cy="3880773"/>
          </a:xfrm>
        </p:spPr>
        <p:txBody>
          <a:bodyPr/>
          <a:lstStyle/>
          <a:p>
            <a:pPr>
              <a:lnSpc>
                <a:spcPct val="150000"/>
              </a:lnSpc>
            </a:pPr>
            <a:r>
              <a:rPr lang="en-US" dirty="0"/>
              <a:t>to </a:t>
            </a:r>
            <a:r>
              <a:rPr lang="en-US" b="1" dirty="0"/>
              <a:t>run a set of tests with different data values</a:t>
            </a:r>
            <a:r>
              <a:rPr lang="en-US" dirty="0"/>
              <a:t>.</a:t>
            </a:r>
          </a:p>
        </p:txBody>
      </p:sp>
      <p:sp>
        <p:nvSpPr>
          <p:cNvPr id="4" name="Footer Placeholder 3"/>
          <p:cNvSpPr>
            <a:spLocks noGrp="1"/>
          </p:cNvSpPr>
          <p:nvPr>
            <p:ph type="ftr" sz="quarter" idx="11"/>
          </p:nvPr>
        </p:nvSpPr>
        <p:spPr/>
        <p:txBody>
          <a:bodyPr/>
          <a:lstStyle/>
          <a:p>
            <a:endParaRPr lang="en-US" dirty="0"/>
          </a:p>
        </p:txBody>
      </p:sp>
      <p:pic>
        <p:nvPicPr>
          <p:cNvPr id="6" name="Picture 5"/>
          <p:cNvPicPr>
            <a:picLocks noChangeAspect="1"/>
          </p:cNvPicPr>
          <p:nvPr/>
        </p:nvPicPr>
        <p:blipFill>
          <a:blip r:embed="rId2"/>
          <a:stretch>
            <a:fillRect/>
          </a:stretch>
        </p:blipFill>
        <p:spPr>
          <a:xfrm>
            <a:off x="0" y="1143000"/>
            <a:ext cx="7210425" cy="5715000"/>
          </a:xfrm>
          <a:prstGeom prst="rect">
            <a:avLst/>
          </a:prstGeom>
        </p:spPr>
      </p:pic>
      <p:pic>
        <p:nvPicPr>
          <p:cNvPr id="7" name="Picture 6"/>
          <p:cNvPicPr>
            <a:picLocks noChangeAspect="1"/>
          </p:cNvPicPr>
          <p:nvPr/>
        </p:nvPicPr>
        <p:blipFill>
          <a:blip r:embed="rId3"/>
          <a:stretch>
            <a:fillRect/>
          </a:stretch>
        </p:blipFill>
        <p:spPr>
          <a:xfrm>
            <a:off x="4867275" y="0"/>
            <a:ext cx="7324725" cy="2105025"/>
          </a:xfrm>
          <a:prstGeom prst="rect">
            <a:avLst/>
          </a:prstGeom>
        </p:spPr>
      </p:pic>
    </p:spTree>
    <p:extLst>
      <p:ext uri="{BB962C8B-B14F-4D97-AF65-F5344CB8AC3E}">
        <p14:creationId xmlns:p14="http://schemas.microsoft.com/office/powerpoint/2010/main" val="3250392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side Behavior Driven Development">
            <a:extLst>
              <a:ext uri="{FF2B5EF4-FFF2-40B4-BE49-F238E27FC236}">
                <a16:creationId xmlns:a16="http://schemas.microsoft.com/office/drawing/2014/main" id="{B0B57878-4837-41BB-9B55-F40CF9CE57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87956" y="503867"/>
            <a:ext cx="7434101" cy="57445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60334C5-E73C-4B3E-B3E8-2832747BAA48}"/>
              </a:ext>
            </a:extLst>
          </p:cNvPr>
          <p:cNvPicPr>
            <a:picLocks noChangeAspect="1"/>
          </p:cNvPicPr>
          <p:nvPr/>
        </p:nvPicPr>
        <p:blipFill>
          <a:blip r:embed="rId3"/>
          <a:stretch>
            <a:fillRect/>
          </a:stretch>
        </p:blipFill>
        <p:spPr>
          <a:xfrm>
            <a:off x="1837353" y="5456206"/>
            <a:ext cx="2459439" cy="561975"/>
          </a:xfrm>
          <a:prstGeom prst="rect">
            <a:avLst/>
          </a:prstGeom>
        </p:spPr>
      </p:pic>
      <p:pic>
        <p:nvPicPr>
          <p:cNvPr id="7" name="Picture 6">
            <a:extLst>
              <a:ext uri="{FF2B5EF4-FFF2-40B4-BE49-F238E27FC236}">
                <a16:creationId xmlns:a16="http://schemas.microsoft.com/office/drawing/2014/main" id="{7771F87D-918E-4252-AEDD-1ECC1F3B3561}"/>
              </a:ext>
            </a:extLst>
          </p:cNvPr>
          <p:cNvPicPr>
            <a:picLocks noChangeAspect="1"/>
          </p:cNvPicPr>
          <p:nvPr/>
        </p:nvPicPr>
        <p:blipFill>
          <a:blip r:embed="rId3"/>
          <a:stretch>
            <a:fillRect/>
          </a:stretch>
        </p:blipFill>
        <p:spPr>
          <a:xfrm>
            <a:off x="6533641" y="5414037"/>
            <a:ext cx="2143125" cy="561975"/>
          </a:xfrm>
          <a:prstGeom prst="rect">
            <a:avLst/>
          </a:prstGeom>
        </p:spPr>
      </p:pic>
      <p:pic>
        <p:nvPicPr>
          <p:cNvPr id="9" name="Picture 8">
            <a:extLst>
              <a:ext uri="{FF2B5EF4-FFF2-40B4-BE49-F238E27FC236}">
                <a16:creationId xmlns:a16="http://schemas.microsoft.com/office/drawing/2014/main" id="{7697AF36-C898-49BF-9CA6-BE82B546808C}"/>
              </a:ext>
            </a:extLst>
          </p:cNvPr>
          <p:cNvPicPr>
            <a:picLocks noChangeAspect="1"/>
          </p:cNvPicPr>
          <p:nvPr/>
        </p:nvPicPr>
        <p:blipFill>
          <a:blip r:embed="rId3"/>
          <a:stretch>
            <a:fillRect/>
          </a:stretch>
        </p:blipFill>
        <p:spPr>
          <a:xfrm>
            <a:off x="7605203" y="795430"/>
            <a:ext cx="1668799" cy="561975"/>
          </a:xfrm>
          <a:prstGeom prst="rect">
            <a:avLst/>
          </a:prstGeom>
        </p:spPr>
      </p:pic>
      <p:sp>
        <p:nvSpPr>
          <p:cNvPr id="2" name="Footer Placeholder 1"/>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7107406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38764" y="2576945"/>
            <a:ext cx="6133638" cy="4388053"/>
          </a:xfrm>
        </p:spPr>
        <p:txBody>
          <a:bodyPr/>
          <a:lstStyle/>
          <a:p>
            <a:pPr>
              <a:lnSpc>
                <a:spcPct val="200000"/>
              </a:lnSpc>
            </a:pPr>
            <a:r>
              <a:rPr lang="en-US" dirty="0">
                <a:solidFill>
                  <a:srgbClr val="5241CF"/>
                </a:solidFill>
              </a:rPr>
              <a:t>Natural Plugin in Market place</a:t>
            </a:r>
          </a:p>
          <a:p>
            <a:pPr>
              <a:lnSpc>
                <a:spcPct val="200000"/>
              </a:lnSpc>
            </a:pPr>
            <a:endParaRPr lang="en-US" sz="900" dirty="0">
              <a:solidFill>
                <a:srgbClr val="5241CF"/>
              </a:solidFill>
            </a:endParaRPr>
          </a:p>
          <a:p>
            <a:pPr>
              <a:lnSpc>
                <a:spcPct val="200000"/>
              </a:lnSpc>
            </a:pPr>
            <a:r>
              <a:rPr lang="en-US" dirty="0">
                <a:solidFill>
                  <a:srgbClr val="5241CF"/>
                </a:solidFill>
              </a:rPr>
              <a:t>Maven </a:t>
            </a:r>
            <a:r>
              <a:rPr lang="en-US" dirty="0" err="1">
                <a:solidFill>
                  <a:srgbClr val="5241CF"/>
                </a:solidFill>
              </a:rPr>
              <a:t>Dependancy</a:t>
            </a:r>
            <a:endParaRPr lang="en-US" dirty="0">
              <a:solidFill>
                <a:srgbClr val="5241CF"/>
              </a:solidFill>
            </a:endParaRPr>
          </a:p>
          <a:p>
            <a:pPr marL="800100" lvl="2" indent="0">
              <a:lnSpc>
                <a:spcPct val="200000"/>
              </a:lnSpc>
              <a:buNone/>
            </a:pPr>
            <a:r>
              <a:rPr lang="en-US" sz="1800" u="sng" dirty="0">
                <a:solidFill>
                  <a:schemeClr val="accent5">
                    <a:lumMod val="50000"/>
                  </a:schemeClr>
                </a:solidFill>
              </a:rPr>
              <a:t>cucumber-java</a:t>
            </a:r>
            <a:br>
              <a:rPr lang="en-US" sz="1800" u="sng" dirty="0">
                <a:solidFill>
                  <a:schemeClr val="accent5">
                    <a:lumMod val="50000"/>
                  </a:schemeClr>
                </a:solidFill>
              </a:rPr>
            </a:br>
            <a:r>
              <a:rPr lang="en-US" sz="1800" u="sng" dirty="0">
                <a:solidFill>
                  <a:schemeClr val="accent5">
                    <a:lumMod val="50000"/>
                  </a:schemeClr>
                </a:solidFill>
              </a:rPr>
              <a:t>cucumber-</a:t>
            </a:r>
            <a:r>
              <a:rPr lang="en-US" sz="1800" u="sng" dirty="0" err="1">
                <a:solidFill>
                  <a:schemeClr val="accent5">
                    <a:lumMod val="50000"/>
                  </a:schemeClr>
                </a:solidFill>
              </a:rPr>
              <a:t>junit</a:t>
            </a:r>
            <a:br>
              <a:rPr lang="en-US" sz="1800" u="sng" dirty="0">
                <a:solidFill>
                  <a:schemeClr val="accent5">
                    <a:lumMod val="50000"/>
                  </a:schemeClr>
                </a:solidFill>
              </a:rPr>
            </a:br>
            <a:r>
              <a:rPr lang="en-US" sz="1800" u="sng" dirty="0">
                <a:solidFill>
                  <a:schemeClr val="accent5">
                    <a:lumMod val="50000"/>
                  </a:schemeClr>
                </a:solidFill>
              </a:rPr>
              <a:t>cucumber-core</a:t>
            </a:r>
            <a:br>
              <a:rPr lang="en-US" dirty="0"/>
            </a:b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Title 1"/>
          <p:cNvSpPr txBox="1">
            <a:spLocks/>
          </p:cNvSpPr>
          <p:nvPr/>
        </p:nvSpPr>
        <p:spPr>
          <a:xfrm>
            <a:off x="774316" y="411019"/>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400" b="1" dirty="0">
                <a:solidFill>
                  <a:srgbClr val="0070C0"/>
                </a:solidFill>
              </a:rPr>
              <a:t>11. Cucumber (BDD)</a:t>
            </a:r>
          </a:p>
        </p:txBody>
      </p:sp>
      <p:sp>
        <p:nvSpPr>
          <p:cNvPr id="6" name="Title 5"/>
          <p:cNvSpPr>
            <a:spLocks noGrp="1"/>
          </p:cNvSpPr>
          <p:nvPr>
            <p:ph type="title"/>
          </p:nvPr>
        </p:nvSpPr>
        <p:spPr>
          <a:xfrm>
            <a:off x="3725680" y="1493982"/>
            <a:ext cx="2693939" cy="1320800"/>
          </a:xfrm>
        </p:spPr>
        <p:txBody>
          <a:bodyPr/>
          <a:lstStyle/>
          <a:p>
            <a:r>
              <a:rPr lang="en-US" u="sng" dirty="0">
                <a:solidFill>
                  <a:srgbClr val="C00000"/>
                </a:solidFill>
              </a:rPr>
              <a:t>Installation</a:t>
            </a:r>
          </a:p>
        </p:txBody>
      </p:sp>
    </p:spTree>
    <p:extLst>
      <p:ext uri="{BB962C8B-B14F-4D97-AF65-F5344CB8AC3E}">
        <p14:creationId xmlns:p14="http://schemas.microsoft.com/office/powerpoint/2010/main" val="410601243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3200" y="1562470"/>
            <a:ext cx="6530801" cy="5069557"/>
          </a:xfrm>
        </p:spPr>
        <p:txBody>
          <a:bodyPr/>
          <a:lstStyle/>
          <a:p>
            <a:r>
              <a:rPr lang="en-IN" b="1" dirty="0"/>
              <a:t>Runner</a:t>
            </a:r>
          </a:p>
          <a:p>
            <a:pPr marL="0" indent="0">
              <a:buNone/>
            </a:pPr>
            <a:r>
              <a:rPr lang="en-IN" dirty="0"/>
              <a:t>		@</a:t>
            </a:r>
            <a:r>
              <a:rPr lang="en-IN" dirty="0" err="1"/>
              <a:t>RunWith</a:t>
            </a:r>
            <a:r>
              <a:rPr lang="en-IN" dirty="0"/>
              <a:t>(</a:t>
            </a:r>
            <a:r>
              <a:rPr lang="en-IN" dirty="0" err="1"/>
              <a:t>Cucumber.Class</a:t>
            </a:r>
            <a:r>
              <a:rPr lang="en-IN" dirty="0"/>
              <a:t>)</a:t>
            </a:r>
          </a:p>
          <a:p>
            <a:pPr marL="0" indent="0">
              <a:buNone/>
            </a:pPr>
            <a:r>
              <a:rPr lang="en-IN" dirty="0"/>
              <a:t>		</a:t>
            </a:r>
            <a:r>
              <a:rPr lang="en-IN" dirty="0" err="1"/>
              <a:t>CucumberOptions</a:t>
            </a:r>
            <a:r>
              <a:rPr lang="en-IN" dirty="0"/>
              <a:t> (glue and features)</a:t>
            </a:r>
          </a:p>
          <a:p>
            <a:pPr marL="0" indent="0">
              <a:buNone/>
            </a:pPr>
            <a:endParaRPr lang="en-IN" sz="1000" dirty="0"/>
          </a:p>
          <a:p>
            <a:r>
              <a:rPr lang="en-IN" b="1" dirty="0"/>
              <a:t>Feature</a:t>
            </a:r>
          </a:p>
          <a:p>
            <a:pPr marL="0" indent="0">
              <a:buNone/>
            </a:pPr>
            <a:r>
              <a:rPr lang="en-IN" dirty="0"/>
              <a:t>		Gherkin English Language</a:t>
            </a:r>
          </a:p>
          <a:p>
            <a:pPr marL="0" indent="0">
              <a:buNone/>
            </a:pPr>
            <a:endParaRPr lang="en-IN" sz="1000" dirty="0"/>
          </a:p>
          <a:p>
            <a:r>
              <a:rPr lang="en-IN" b="1" dirty="0" err="1"/>
              <a:t>StepDefinition</a:t>
            </a:r>
            <a:endParaRPr lang="en-IN" b="1" dirty="0"/>
          </a:p>
          <a:p>
            <a:pPr marL="0" indent="0">
              <a:buNone/>
            </a:pPr>
            <a:r>
              <a:rPr lang="en-IN" dirty="0"/>
              <a:t>		Extends </a:t>
            </a:r>
            <a:r>
              <a:rPr lang="en-IN" dirty="0" err="1"/>
              <a:t>BaseClass</a:t>
            </a:r>
            <a:endParaRPr lang="en-IN" dirty="0"/>
          </a:p>
          <a:p>
            <a:pPr marL="0" indent="0">
              <a:buNone/>
            </a:pPr>
            <a:r>
              <a:rPr lang="en-IN" dirty="0"/>
              <a:t>		English Scripts  </a:t>
            </a:r>
            <a:r>
              <a:rPr lang="en-IN" dirty="0">
                <a:sym typeface="Wingdings" panose="05000000000000000000" pitchFamily="2" charset="2"/>
              </a:rPr>
              <a:t> </a:t>
            </a:r>
            <a:r>
              <a:rPr lang="en-IN" dirty="0"/>
              <a:t>Selenium-Java Actions</a:t>
            </a:r>
          </a:p>
          <a:p>
            <a:endParaRPr lang="en-IN" dirty="0"/>
          </a:p>
        </p:txBody>
      </p:sp>
      <p:sp>
        <p:nvSpPr>
          <p:cNvPr id="4" name="Footer Placeholder 3"/>
          <p:cNvSpPr>
            <a:spLocks noGrp="1"/>
          </p:cNvSpPr>
          <p:nvPr>
            <p:ph type="ftr" sz="quarter" idx="11"/>
          </p:nvPr>
        </p:nvSpPr>
        <p:spPr/>
        <p:txBody>
          <a:bodyPr/>
          <a:lstStyle/>
          <a:p>
            <a:endParaRPr lang="en-US" dirty="0"/>
          </a:p>
        </p:txBody>
      </p:sp>
      <p:sp>
        <p:nvSpPr>
          <p:cNvPr id="6" name="Title 1"/>
          <p:cNvSpPr txBox="1">
            <a:spLocks/>
          </p:cNvSpPr>
          <p:nvPr/>
        </p:nvSpPr>
        <p:spPr>
          <a:xfrm>
            <a:off x="949807" y="30941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C00000"/>
                </a:solidFill>
              </a:rPr>
              <a:t>Cucumber Files</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File Interview Questions</a:t>
            </a:r>
          </a:p>
        </p:txBody>
      </p:sp>
      <p:sp>
        <p:nvSpPr>
          <p:cNvPr id="3" name="Content Placeholder 2"/>
          <p:cNvSpPr>
            <a:spLocks noGrp="1"/>
          </p:cNvSpPr>
          <p:nvPr>
            <p:ph sz="half" idx="1"/>
          </p:nvPr>
        </p:nvSpPr>
        <p:spPr>
          <a:xfrm>
            <a:off x="1569753" y="1544715"/>
            <a:ext cx="8044763" cy="4703685"/>
          </a:xfrm>
        </p:spPr>
        <p:txBody>
          <a:bodyPr>
            <a:normAutofit fontScale="92500" lnSpcReduction="20000"/>
          </a:bodyPr>
          <a:lstStyle/>
          <a:p>
            <a:r>
              <a:rPr lang="en-US" dirty="0"/>
              <a:t>How will you integrate cucumber with eclipse?</a:t>
            </a:r>
          </a:p>
          <a:p>
            <a:pPr marL="0" indent="0">
              <a:buNone/>
            </a:pPr>
            <a:r>
              <a:rPr lang="en-US" dirty="0"/>
              <a:t>			- Natural </a:t>
            </a:r>
          </a:p>
          <a:p>
            <a:pPr marL="0" indent="0">
              <a:buNone/>
            </a:pPr>
            <a:r>
              <a:rPr lang="en-US" dirty="0"/>
              <a:t>			- 3 Dependencies – cucumber </a:t>
            </a:r>
            <a:r>
              <a:rPr lang="en-US" b="1" dirty="0" err="1"/>
              <a:t>junit</a:t>
            </a:r>
            <a:r>
              <a:rPr lang="en-US" dirty="0"/>
              <a:t>, Cucumber </a:t>
            </a:r>
            <a:r>
              <a:rPr lang="en-US" b="1" dirty="0"/>
              <a:t>Java</a:t>
            </a:r>
            <a:r>
              <a:rPr lang="en-US" dirty="0"/>
              <a:t>, Cucumber </a:t>
            </a:r>
            <a:r>
              <a:rPr lang="en-US" b="1" dirty="0"/>
              <a:t>Core</a:t>
            </a:r>
          </a:p>
          <a:p>
            <a:r>
              <a:rPr lang="en-US" dirty="0"/>
              <a:t>Write one Feature file</a:t>
            </a:r>
          </a:p>
          <a:p>
            <a:r>
              <a:rPr lang="en-US" dirty="0"/>
              <a:t>What is Scenario?</a:t>
            </a:r>
          </a:p>
          <a:p>
            <a:r>
              <a:rPr lang="en-US" dirty="0"/>
              <a:t>Given, when, And, Then, But</a:t>
            </a:r>
          </a:p>
          <a:p>
            <a:r>
              <a:rPr lang="en-US" dirty="0"/>
              <a:t>Maximum scenario s in one feature file: 10</a:t>
            </a:r>
          </a:p>
          <a:p>
            <a:r>
              <a:rPr lang="en-US" dirty="0"/>
              <a:t>What is But?</a:t>
            </a:r>
          </a:p>
          <a:p>
            <a:r>
              <a:rPr lang="en-US" dirty="0"/>
              <a:t>How Data and parameter is passed?</a:t>
            </a:r>
          </a:p>
          <a:p>
            <a:pPr marL="0" indent="0">
              <a:buNone/>
            </a:pPr>
            <a:r>
              <a:rPr lang="en-US" dirty="0"/>
              <a:t>		- Double Quotes “”,</a:t>
            </a:r>
          </a:p>
          <a:p>
            <a:pPr marL="0" indent="0">
              <a:buNone/>
            </a:pPr>
            <a:r>
              <a:rPr lang="en-US" dirty="0"/>
              <a:t>		- Set of Data -&gt; Outline, &lt;Generics&gt;, Examples (|) pipe symbol.</a:t>
            </a:r>
          </a:p>
          <a:p>
            <a:r>
              <a:rPr lang="en-US" dirty="0"/>
              <a:t>Background ?</a:t>
            </a:r>
          </a:p>
          <a:p>
            <a:r>
              <a:rPr lang="en-US" dirty="0"/>
              <a:t>Cucumber Version? – 1.2.5</a:t>
            </a:r>
          </a:p>
          <a:p>
            <a:endParaRPr lang="en-US"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Definition File Interview Questions</a:t>
            </a:r>
          </a:p>
        </p:txBody>
      </p:sp>
      <p:sp>
        <p:nvSpPr>
          <p:cNvPr id="3" name="Content Placeholder 2"/>
          <p:cNvSpPr>
            <a:spLocks noGrp="1"/>
          </p:cNvSpPr>
          <p:nvPr>
            <p:ph sz="half" idx="1"/>
          </p:nvPr>
        </p:nvSpPr>
        <p:spPr>
          <a:xfrm>
            <a:off x="3624720" y="1814360"/>
            <a:ext cx="5649282" cy="3880772"/>
          </a:xfrm>
        </p:spPr>
        <p:txBody>
          <a:bodyPr/>
          <a:lstStyle/>
          <a:p>
            <a:r>
              <a:rPr lang="en-US" dirty="0"/>
              <a:t>Hooks?</a:t>
            </a:r>
          </a:p>
          <a:p>
            <a:r>
              <a:rPr lang="en-US" dirty="0"/>
              <a:t>Hooks types:</a:t>
            </a:r>
          </a:p>
          <a:p>
            <a:r>
              <a:rPr lang="en-US" dirty="0"/>
              <a:t>How do you use Hooks?</a:t>
            </a:r>
          </a:p>
          <a:p>
            <a:r>
              <a:rPr lang="en-US" dirty="0"/>
              <a:t>What are the special characters in Step definition?</a:t>
            </a:r>
          </a:p>
          <a:p>
            <a:r>
              <a:rPr lang="en-US" dirty="0"/>
              <a:t>Why it comes?</a:t>
            </a:r>
          </a:p>
          <a:p>
            <a:r>
              <a:rPr lang="en-US" dirty="0"/>
              <a:t>Difference between Hooks and Background</a:t>
            </a:r>
          </a:p>
          <a:p>
            <a:r>
              <a:rPr lang="en-US" dirty="0"/>
              <a:t>What will be in hooks and Background?</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Runner File Interview Questions</a:t>
            </a:r>
          </a:p>
        </p:txBody>
      </p:sp>
      <p:sp>
        <p:nvSpPr>
          <p:cNvPr id="3" name="Content Placeholder 2"/>
          <p:cNvSpPr>
            <a:spLocks noGrp="1"/>
          </p:cNvSpPr>
          <p:nvPr>
            <p:ph sz="half" idx="1"/>
          </p:nvPr>
        </p:nvSpPr>
        <p:spPr>
          <a:xfrm>
            <a:off x="3844441" y="1681195"/>
            <a:ext cx="4184035" cy="3880772"/>
          </a:xfrm>
        </p:spPr>
        <p:txBody>
          <a:bodyPr>
            <a:normAutofit/>
          </a:bodyPr>
          <a:lstStyle/>
          <a:p>
            <a:r>
              <a:rPr lang="en-US" dirty="0"/>
              <a:t>@Runwith(cucumber.class)</a:t>
            </a:r>
          </a:p>
          <a:p>
            <a:r>
              <a:rPr lang="en-US" dirty="0"/>
              <a:t>@</a:t>
            </a:r>
            <a:r>
              <a:rPr lang="en-US" dirty="0" err="1"/>
              <a:t>CucumberOptions</a:t>
            </a:r>
            <a:endParaRPr lang="en-US" dirty="0"/>
          </a:p>
          <a:p>
            <a:r>
              <a:rPr lang="en-US" dirty="0"/>
              <a:t>Glue</a:t>
            </a:r>
          </a:p>
          <a:p>
            <a:r>
              <a:rPr lang="en-US" dirty="0"/>
              <a:t>Features</a:t>
            </a:r>
          </a:p>
          <a:p>
            <a:r>
              <a:rPr lang="en-US" dirty="0"/>
              <a:t>Monochrome</a:t>
            </a:r>
          </a:p>
          <a:p>
            <a:r>
              <a:rPr lang="en-US" dirty="0"/>
              <a:t>Plugin</a:t>
            </a:r>
          </a:p>
          <a:p>
            <a:r>
              <a:rPr lang="en-US" dirty="0"/>
              <a:t>Strict</a:t>
            </a:r>
          </a:p>
          <a:p>
            <a:r>
              <a:rPr lang="en-US" dirty="0" err="1"/>
              <a:t>dryRun</a:t>
            </a:r>
            <a:endParaRPr lang="en-US" dirty="0"/>
          </a:p>
          <a:p>
            <a:r>
              <a:rPr lang="en-US" dirty="0"/>
              <a:t>Tags (include and exclude)</a:t>
            </a:r>
          </a:p>
          <a:p>
            <a:endParaRPr lang="en-US"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84528"/>
          </a:xfrm>
        </p:spPr>
        <p:txBody>
          <a:bodyPr/>
          <a:lstStyle/>
          <a:p>
            <a:r>
              <a:rPr lang="en-US" dirty="0">
                <a:solidFill>
                  <a:srgbClr val="C00000"/>
                </a:solidFill>
              </a:rPr>
              <a:t>45. HashMap</a:t>
            </a:r>
          </a:p>
        </p:txBody>
      </p:sp>
      <p:sp>
        <p:nvSpPr>
          <p:cNvPr id="3" name="Content Placeholder 2"/>
          <p:cNvSpPr>
            <a:spLocks noGrp="1"/>
          </p:cNvSpPr>
          <p:nvPr>
            <p:ph idx="1"/>
          </p:nvPr>
        </p:nvSpPr>
        <p:spPr>
          <a:xfrm>
            <a:off x="677334" y="1600201"/>
            <a:ext cx="9371922" cy="4441162"/>
          </a:xfrm>
        </p:spPr>
        <p:txBody>
          <a:bodyPr/>
          <a:lstStyle/>
          <a:p>
            <a:pPr>
              <a:lnSpc>
                <a:spcPct val="150000"/>
              </a:lnSpc>
            </a:pPr>
            <a:r>
              <a:rPr lang="en-US" dirty="0"/>
              <a:t>HashMap contains an array of the nodes, and the node is represented as a class. </a:t>
            </a:r>
          </a:p>
          <a:p>
            <a:pPr>
              <a:lnSpc>
                <a:spcPct val="150000"/>
              </a:lnSpc>
            </a:pPr>
            <a:r>
              <a:rPr lang="en-US" dirty="0"/>
              <a:t>It uses an array and </a:t>
            </a:r>
            <a:r>
              <a:rPr lang="en-US" dirty="0" err="1"/>
              <a:t>LinkedList</a:t>
            </a:r>
            <a:r>
              <a:rPr lang="en-US" dirty="0"/>
              <a:t> data structure internally for storing Key and Value. </a:t>
            </a:r>
          </a:p>
          <a:p>
            <a:pPr>
              <a:lnSpc>
                <a:spcPct val="150000"/>
              </a:lnSpc>
            </a:pPr>
            <a:r>
              <a:rPr lang="en-US" dirty="0"/>
              <a:t>There are four fields in HashMap.</a:t>
            </a:r>
          </a:p>
        </p:txBody>
      </p:sp>
      <p:pic>
        <p:nvPicPr>
          <p:cNvPr id="5" name="Picture 2" descr="Working of HashMap in Jav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774" y="3330350"/>
            <a:ext cx="4626737" cy="281708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0484118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92CB7-2A07-4FA0-87E6-62886D78BCE2}"/>
              </a:ext>
            </a:extLst>
          </p:cNvPr>
          <p:cNvSpPr>
            <a:spLocks noGrp="1"/>
          </p:cNvSpPr>
          <p:nvPr>
            <p:ph type="title"/>
          </p:nvPr>
        </p:nvSpPr>
        <p:spPr>
          <a:xfrm>
            <a:off x="162429" y="281126"/>
            <a:ext cx="8596668" cy="691227"/>
          </a:xfrm>
        </p:spPr>
        <p:txBody>
          <a:bodyPr/>
          <a:lstStyle/>
          <a:p>
            <a:r>
              <a:rPr lang="en-IN" dirty="0"/>
              <a:t>Cucumber Report</a:t>
            </a:r>
          </a:p>
        </p:txBody>
      </p:sp>
      <p:sp>
        <p:nvSpPr>
          <p:cNvPr id="5" name="Content Placeholder 4">
            <a:extLst>
              <a:ext uri="{FF2B5EF4-FFF2-40B4-BE49-F238E27FC236}">
                <a16:creationId xmlns:a16="http://schemas.microsoft.com/office/drawing/2014/main" id="{5F2C75E1-8BE1-4808-8F98-9AF4F33B87B5}"/>
              </a:ext>
            </a:extLst>
          </p:cNvPr>
          <p:cNvSpPr>
            <a:spLocks noGrp="1"/>
          </p:cNvSpPr>
          <p:nvPr>
            <p:ph idx="1"/>
          </p:nvPr>
        </p:nvSpPr>
        <p:spPr>
          <a:xfrm>
            <a:off x="677334" y="2160589"/>
            <a:ext cx="10561796" cy="3880773"/>
          </a:xfrm>
        </p:spPr>
        <p:txBody>
          <a:bodyPr/>
          <a:lstStyle/>
          <a:p>
            <a:r>
              <a:rPr lang="en-IN" sz="1800" dirty="0" err="1">
                <a:solidFill>
                  <a:srgbClr val="2A00FF"/>
                </a:solidFill>
                <a:latin typeface="Consolas" panose="020B0609020204030204" pitchFamily="49" charset="0"/>
              </a:rPr>
              <a:t>com.cucumber.listener.ExtentCucumberFormatter:Report</a:t>
            </a:r>
            <a:r>
              <a:rPr lang="en-IN" sz="1800" dirty="0">
                <a:solidFill>
                  <a:srgbClr val="2A00FF"/>
                </a:solidFill>
                <a:latin typeface="Consolas" panose="020B0609020204030204" pitchFamily="49" charset="0"/>
              </a:rPr>
              <a:t>/CucumberExtentReport.html</a:t>
            </a:r>
            <a:endParaRPr lang="en-IN" dirty="0"/>
          </a:p>
          <a:p>
            <a:r>
              <a:rPr lang="en-IN" dirty="0"/>
              <a:t>Dependencies   </a:t>
            </a:r>
            <a:r>
              <a:rPr lang="en-IN" dirty="0">
                <a:sym typeface="Wingdings" panose="05000000000000000000" pitchFamily="2" charset="2"/>
              </a:rPr>
              <a:t> </a:t>
            </a:r>
            <a:r>
              <a:rPr lang="en-IN" dirty="0" err="1">
                <a:sym typeface="Wingdings" panose="05000000000000000000" pitchFamily="2" charset="2"/>
              </a:rPr>
              <a:t>VimalSelvam</a:t>
            </a:r>
            <a:r>
              <a:rPr lang="en-IN" dirty="0">
                <a:sym typeface="Wingdings" panose="05000000000000000000" pitchFamily="2" charset="2"/>
              </a:rPr>
              <a:t>, </a:t>
            </a:r>
            <a:r>
              <a:rPr lang="en-IN" dirty="0" err="1">
                <a:sym typeface="Wingdings" panose="05000000000000000000" pitchFamily="2" charset="2"/>
              </a:rPr>
              <a:t>Avanstack</a:t>
            </a:r>
            <a:endParaRPr lang="en-IN" dirty="0"/>
          </a:p>
          <a:p>
            <a:endParaRPr lang="en-IN" dirty="0"/>
          </a:p>
          <a:p>
            <a:endParaRPr lang="en-IN" dirty="0"/>
          </a:p>
          <a:p>
            <a:endParaRPr lang="en-IN" dirty="0"/>
          </a:p>
          <a:p>
            <a:endParaRPr lang="en-IN" dirty="0"/>
          </a:p>
          <a:p>
            <a:r>
              <a:rPr lang="en-IN" dirty="0"/>
              <a:t>1. pom.xml   </a:t>
            </a:r>
            <a:r>
              <a:rPr lang="en-IN" dirty="0">
                <a:sym typeface="Wingdings" panose="05000000000000000000" pitchFamily="2" charset="2"/>
              </a:rPr>
              <a:t> maven-cucumber-reporting</a:t>
            </a:r>
          </a:p>
          <a:p>
            <a:r>
              <a:rPr lang="en-IN" dirty="0">
                <a:sym typeface="Wingdings" panose="05000000000000000000" pitchFamily="2" charset="2"/>
              </a:rPr>
              <a:t>2. Runner       </a:t>
            </a:r>
            <a:r>
              <a:rPr lang="en-IN" dirty="0" err="1">
                <a:sym typeface="Wingdings" panose="05000000000000000000" pitchFamily="2" charset="2"/>
              </a:rPr>
              <a:t>Cucumber.json</a:t>
            </a:r>
            <a:endParaRPr lang="en-IN" dirty="0">
              <a:sym typeface="Wingdings" panose="05000000000000000000" pitchFamily="2" charset="2"/>
            </a:endParaRPr>
          </a:p>
          <a:p>
            <a:r>
              <a:rPr lang="en-IN" dirty="0">
                <a:sym typeface="Wingdings" panose="05000000000000000000" pitchFamily="2" charset="2"/>
              </a:rPr>
              <a:t>3. </a:t>
            </a:r>
            <a:r>
              <a:rPr lang="en-IN" dirty="0" err="1">
                <a:sym typeface="Wingdings" panose="05000000000000000000" pitchFamily="2" charset="2"/>
              </a:rPr>
              <a:t>mvn</a:t>
            </a:r>
            <a:r>
              <a:rPr lang="en-IN" dirty="0">
                <a:sym typeface="Wingdings" panose="05000000000000000000" pitchFamily="2" charset="2"/>
              </a:rPr>
              <a:t> verify</a:t>
            </a:r>
            <a:endParaRPr lang="en-IN" dirty="0"/>
          </a:p>
        </p:txBody>
      </p:sp>
      <p:sp>
        <p:nvSpPr>
          <p:cNvPr id="6" name="Title 1">
            <a:extLst>
              <a:ext uri="{FF2B5EF4-FFF2-40B4-BE49-F238E27FC236}">
                <a16:creationId xmlns:a16="http://schemas.microsoft.com/office/drawing/2014/main" id="{5B2A14B1-189D-4A8D-9004-10EA194C357C}"/>
              </a:ext>
            </a:extLst>
          </p:cNvPr>
          <p:cNvSpPr txBox="1">
            <a:spLocks/>
          </p:cNvSpPr>
          <p:nvPr/>
        </p:nvSpPr>
        <p:spPr>
          <a:xfrm>
            <a:off x="677334" y="3860800"/>
            <a:ext cx="8596668" cy="65793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dirty="0">
                <a:solidFill>
                  <a:srgbClr val="0070C0"/>
                </a:solidFill>
              </a:rPr>
              <a:t>Cucumber JVM Report</a:t>
            </a:r>
          </a:p>
        </p:txBody>
      </p:sp>
      <p:sp>
        <p:nvSpPr>
          <p:cNvPr id="7" name="Title 1">
            <a:extLst>
              <a:ext uri="{FF2B5EF4-FFF2-40B4-BE49-F238E27FC236}">
                <a16:creationId xmlns:a16="http://schemas.microsoft.com/office/drawing/2014/main" id="{A2CACCAF-410C-4212-9E84-BBAAB420638C}"/>
              </a:ext>
            </a:extLst>
          </p:cNvPr>
          <p:cNvSpPr txBox="1">
            <a:spLocks/>
          </p:cNvSpPr>
          <p:nvPr/>
        </p:nvSpPr>
        <p:spPr>
          <a:xfrm>
            <a:off x="677334" y="1440772"/>
            <a:ext cx="8596668" cy="58578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dirty="0">
                <a:solidFill>
                  <a:srgbClr val="0070C0"/>
                </a:solidFill>
              </a:rPr>
              <a:t>Cucumber Extent Report</a:t>
            </a:r>
          </a:p>
        </p:txBody>
      </p:sp>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53207147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Cucumber Interview Questions</a:t>
            </a:r>
          </a:p>
        </p:txBody>
      </p:sp>
      <p:sp>
        <p:nvSpPr>
          <p:cNvPr id="3" name="Content Placeholder 2"/>
          <p:cNvSpPr>
            <a:spLocks noGrp="1"/>
          </p:cNvSpPr>
          <p:nvPr>
            <p:ph sz="half" idx="1"/>
          </p:nvPr>
        </p:nvSpPr>
        <p:spPr>
          <a:xfrm>
            <a:off x="3571454" y="1867626"/>
            <a:ext cx="4184035" cy="3880772"/>
          </a:xfrm>
        </p:spPr>
        <p:txBody>
          <a:bodyPr/>
          <a:lstStyle/>
          <a:p>
            <a:pPr>
              <a:lnSpc>
                <a:spcPct val="150000"/>
              </a:lnSpc>
            </a:pPr>
            <a:r>
              <a:rPr lang="en-US" dirty="0"/>
              <a:t>Rerun in cucumber?</a:t>
            </a:r>
          </a:p>
          <a:p>
            <a:pPr>
              <a:lnSpc>
                <a:spcPct val="150000"/>
              </a:lnSpc>
            </a:pPr>
            <a:r>
              <a:rPr lang="en-US" dirty="0"/>
              <a:t>Parallel Execution?</a:t>
            </a:r>
          </a:p>
          <a:p>
            <a:pPr>
              <a:lnSpc>
                <a:spcPct val="150000"/>
              </a:lnSpc>
            </a:pPr>
            <a:r>
              <a:rPr lang="en-US" dirty="0"/>
              <a:t>Jar files</a:t>
            </a:r>
          </a:p>
          <a:p>
            <a:pPr>
              <a:lnSpc>
                <a:spcPct val="150000"/>
              </a:lnSpc>
            </a:pPr>
            <a:r>
              <a:rPr lang="en-US" dirty="0"/>
              <a:t>Report ?</a:t>
            </a:r>
          </a:p>
          <a:p>
            <a:pPr>
              <a:lnSpc>
                <a:spcPct val="150000"/>
              </a:lnSpc>
            </a:pPr>
            <a:r>
              <a:rPr lang="en-US" dirty="0"/>
              <a:t>Report jar files</a:t>
            </a:r>
          </a:p>
          <a:p>
            <a:pPr>
              <a:lnSpc>
                <a:spcPct val="150000"/>
              </a:lnSpc>
            </a:pPr>
            <a:r>
              <a:rPr lang="en-US" dirty="0"/>
              <a:t>Extent report syntax</a:t>
            </a:r>
          </a:p>
          <a:p>
            <a:pPr>
              <a:lnSpc>
                <a:spcPct val="150000"/>
              </a:lnSpc>
            </a:pPr>
            <a:r>
              <a:rPr lang="en-US" dirty="0"/>
              <a:t>Cucumber JVM Report</a:t>
            </a:r>
          </a:p>
          <a:p>
            <a:pPr>
              <a:lnSpc>
                <a:spcPct val="150000"/>
              </a:lnSpc>
            </a:pPr>
            <a:endParaRPr lang="en-US"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21516-C265-419C-940C-0B1411713051}"/>
              </a:ext>
            </a:extLst>
          </p:cNvPr>
          <p:cNvSpPr>
            <a:spLocks noGrp="1"/>
          </p:cNvSpPr>
          <p:nvPr>
            <p:ph type="title"/>
          </p:nvPr>
        </p:nvSpPr>
        <p:spPr/>
        <p:txBody>
          <a:bodyPr/>
          <a:lstStyle/>
          <a:p>
            <a:r>
              <a:rPr lang="en-US" dirty="0"/>
              <a:t>Cucumber advanced questions</a:t>
            </a:r>
            <a:endParaRPr lang="en-IN" dirty="0"/>
          </a:p>
        </p:txBody>
      </p:sp>
      <p:sp>
        <p:nvSpPr>
          <p:cNvPr id="3" name="Content Placeholder 2">
            <a:extLst>
              <a:ext uri="{FF2B5EF4-FFF2-40B4-BE49-F238E27FC236}">
                <a16:creationId xmlns:a16="http://schemas.microsoft.com/office/drawing/2014/main" id="{DAA95AF0-53A4-4B8B-9AFF-13CFD95918DF}"/>
              </a:ext>
            </a:extLst>
          </p:cNvPr>
          <p:cNvSpPr>
            <a:spLocks noGrp="1"/>
          </p:cNvSpPr>
          <p:nvPr>
            <p:ph sz="half" idx="1"/>
          </p:nvPr>
        </p:nvSpPr>
        <p:spPr>
          <a:xfrm>
            <a:off x="2678547" y="2160589"/>
            <a:ext cx="6551721" cy="3880772"/>
          </a:xfrm>
        </p:spPr>
        <p:txBody>
          <a:bodyPr/>
          <a:lstStyle/>
          <a:p>
            <a:pPr>
              <a:lnSpc>
                <a:spcPct val="150000"/>
              </a:lnSpc>
            </a:pPr>
            <a:r>
              <a:rPr lang="en-IN" dirty="0"/>
              <a:t>Run </a:t>
            </a:r>
            <a:r>
              <a:rPr lang="en-IN" dirty="0" err="1"/>
              <a:t>Mutliple</a:t>
            </a:r>
            <a:r>
              <a:rPr lang="en-IN" dirty="0"/>
              <a:t> Feature File/Selected Feature (Tag)</a:t>
            </a:r>
          </a:p>
          <a:p>
            <a:pPr>
              <a:lnSpc>
                <a:spcPct val="150000"/>
              </a:lnSpc>
            </a:pPr>
            <a:r>
              <a:rPr lang="en-IN" dirty="0"/>
              <a:t>Run Particular Scenario (Tag)</a:t>
            </a:r>
          </a:p>
          <a:p>
            <a:pPr>
              <a:lnSpc>
                <a:spcPct val="150000"/>
              </a:lnSpc>
            </a:pPr>
            <a:r>
              <a:rPr lang="en-IN" dirty="0"/>
              <a:t>Run one scenario Multiple times (Outline, Examples)</a:t>
            </a:r>
          </a:p>
          <a:p>
            <a:pPr>
              <a:lnSpc>
                <a:spcPct val="150000"/>
              </a:lnSpc>
            </a:pPr>
            <a:r>
              <a:rPr lang="en-IN" dirty="0"/>
              <a:t>Running One step multiple times (Data Table)</a:t>
            </a:r>
          </a:p>
          <a:p>
            <a:pPr>
              <a:lnSpc>
                <a:spcPct val="150000"/>
              </a:lnSpc>
            </a:pPr>
            <a:r>
              <a:rPr lang="en-IN" dirty="0"/>
              <a:t>How to ignore a particular scenario (</a:t>
            </a:r>
            <a:r>
              <a:rPr lang="en-IN" sz="4800" dirty="0"/>
              <a:t>~</a:t>
            </a:r>
            <a:r>
              <a:rPr lang="en-IN" dirty="0"/>
              <a:t>)</a:t>
            </a:r>
          </a:p>
          <a:p>
            <a:pPr>
              <a:lnSpc>
                <a:spcPct val="150000"/>
              </a:lnSpc>
            </a:pPr>
            <a:endParaRPr lang="en-IN"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6858300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Data Table</a:t>
            </a:r>
          </a:p>
        </p:txBody>
      </p:sp>
      <p:sp>
        <p:nvSpPr>
          <p:cNvPr id="7" name="Content Placeholder 6"/>
          <p:cNvSpPr>
            <a:spLocks noGrp="1"/>
          </p:cNvSpPr>
          <p:nvPr>
            <p:ph idx="1"/>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3599791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6234-7A86-4A72-BE83-DD08B9FB7B89}"/>
              </a:ext>
            </a:extLst>
          </p:cNvPr>
          <p:cNvSpPr>
            <a:spLocks noGrp="1"/>
          </p:cNvSpPr>
          <p:nvPr>
            <p:ph type="title"/>
          </p:nvPr>
        </p:nvSpPr>
        <p:spPr>
          <a:xfrm>
            <a:off x="695089" y="374835"/>
            <a:ext cx="8596668" cy="1320800"/>
          </a:xfrm>
        </p:spPr>
        <p:txBody>
          <a:bodyPr/>
          <a:lstStyle/>
          <a:p>
            <a:r>
              <a:rPr lang="en-IN" sz="4400" b="1" dirty="0">
                <a:solidFill>
                  <a:srgbClr val="0070C0"/>
                </a:solidFill>
              </a:rPr>
              <a:t>12. Git – Version Control System</a:t>
            </a:r>
            <a:endParaRPr lang="en-IN" dirty="0"/>
          </a:p>
        </p:txBody>
      </p:sp>
      <p:pic>
        <p:nvPicPr>
          <p:cNvPr id="6" name="Content Placeholder 5">
            <a:extLst>
              <a:ext uri="{FF2B5EF4-FFF2-40B4-BE49-F238E27FC236}">
                <a16:creationId xmlns:a16="http://schemas.microsoft.com/office/drawing/2014/main" id="{973A9042-C726-4804-A34F-2706DE2DDED9}"/>
              </a:ext>
            </a:extLst>
          </p:cNvPr>
          <p:cNvPicPr>
            <a:picLocks noGrp="1" noChangeAspect="1"/>
          </p:cNvPicPr>
          <p:nvPr>
            <p:ph sz="half" idx="1"/>
          </p:nvPr>
        </p:nvPicPr>
        <p:blipFill>
          <a:blip r:embed="rId2"/>
          <a:stretch>
            <a:fillRect/>
          </a:stretch>
        </p:blipFill>
        <p:spPr>
          <a:xfrm>
            <a:off x="0" y="1234710"/>
            <a:ext cx="12192000" cy="5623290"/>
          </a:xfrm>
        </p:spPr>
      </p:pic>
      <p:sp>
        <p:nvSpPr>
          <p:cNvPr id="4" name="Title 1">
            <a:extLst>
              <a:ext uri="{FF2B5EF4-FFF2-40B4-BE49-F238E27FC236}">
                <a16:creationId xmlns:a16="http://schemas.microsoft.com/office/drawing/2014/main" id="{FD393B1E-B611-40AC-B8BD-4A2EBEEFFA89}"/>
              </a:ext>
            </a:extLst>
          </p:cNvPr>
          <p:cNvSpPr txBox="1">
            <a:spLocks/>
          </p:cNvSpPr>
          <p:nvPr/>
        </p:nvSpPr>
        <p:spPr>
          <a:xfrm>
            <a:off x="248575" y="1695635"/>
            <a:ext cx="3160450" cy="107419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solidFill>
                  <a:srgbClr val="C00000"/>
                </a:solidFill>
              </a:rPr>
              <a:t>Git Basic Flow</a:t>
            </a:r>
          </a:p>
        </p:txBody>
      </p:sp>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0927476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01C5C-4DA4-4884-BEA8-3BF7A8C3DA08}"/>
              </a:ext>
            </a:extLst>
          </p:cNvPr>
          <p:cNvSpPr>
            <a:spLocks noGrp="1"/>
          </p:cNvSpPr>
          <p:nvPr>
            <p:ph type="title"/>
          </p:nvPr>
        </p:nvSpPr>
        <p:spPr>
          <a:xfrm>
            <a:off x="0" y="0"/>
            <a:ext cx="8596668" cy="1074198"/>
          </a:xfrm>
        </p:spPr>
        <p:txBody>
          <a:bodyPr/>
          <a:lstStyle/>
          <a:p>
            <a:r>
              <a:rPr lang="en-IN" dirty="0">
                <a:solidFill>
                  <a:srgbClr val="C00000"/>
                </a:solidFill>
              </a:rPr>
              <a:t>Git Complete Flow</a:t>
            </a:r>
          </a:p>
        </p:txBody>
      </p:sp>
      <p:pic>
        <p:nvPicPr>
          <p:cNvPr id="6" name="Content Placeholder 5">
            <a:extLst>
              <a:ext uri="{FF2B5EF4-FFF2-40B4-BE49-F238E27FC236}">
                <a16:creationId xmlns:a16="http://schemas.microsoft.com/office/drawing/2014/main" id="{303CAC69-F4AF-46DE-828C-781477F675B7}"/>
              </a:ext>
            </a:extLst>
          </p:cNvPr>
          <p:cNvPicPr>
            <a:picLocks noGrp="1" noChangeAspect="1"/>
          </p:cNvPicPr>
          <p:nvPr>
            <p:ph sz="half" idx="1"/>
          </p:nvPr>
        </p:nvPicPr>
        <p:blipFill>
          <a:blip r:embed="rId2"/>
          <a:stretch>
            <a:fillRect/>
          </a:stretch>
        </p:blipFill>
        <p:spPr>
          <a:xfrm>
            <a:off x="0" y="603682"/>
            <a:ext cx="12192000" cy="6254318"/>
          </a:xfrm>
        </p:spPr>
      </p:pic>
      <p:pic>
        <p:nvPicPr>
          <p:cNvPr id="3" name="Picture 2">
            <a:extLst>
              <a:ext uri="{FF2B5EF4-FFF2-40B4-BE49-F238E27FC236}">
                <a16:creationId xmlns:a16="http://schemas.microsoft.com/office/drawing/2014/main" id="{670D0C59-2CAE-4A6B-825B-C8D6F8170FB9}"/>
              </a:ext>
            </a:extLst>
          </p:cNvPr>
          <p:cNvPicPr>
            <a:picLocks noChangeAspect="1"/>
          </p:cNvPicPr>
          <p:nvPr/>
        </p:nvPicPr>
        <p:blipFill>
          <a:blip r:embed="rId3"/>
          <a:stretch>
            <a:fillRect/>
          </a:stretch>
        </p:blipFill>
        <p:spPr>
          <a:xfrm>
            <a:off x="241731" y="5706538"/>
            <a:ext cx="1098797" cy="771525"/>
          </a:xfrm>
          <a:prstGeom prst="rect">
            <a:avLst/>
          </a:prstGeom>
        </p:spPr>
      </p:pic>
      <p:sp>
        <p:nvSpPr>
          <p:cNvPr id="7" name="Title 1">
            <a:extLst>
              <a:ext uri="{FF2B5EF4-FFF2-40B4-BE49-F238E27FC236}">
                <a16:creationId xmlns:a16="http://schemas.microsoft.com/office/drawing/2014/main" id="{AC71BAC8-602F-4D92-9A54-A516B605010F}"/>
              </a:ext>
            </a:extLst>
          </p:cNvPr>
          <p:cNvSpPr txBox="1">
            <a:spLocks/>
          </p:cNvSpPr>
          <p:nvPr/>
        </p:nvSpPr>
        <p:spPr>
          <a:xfrm>
            <a:off x="0" y="5893462"/>
            <a:ext cx="1704513" cy="85127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rgbClr val="5241CF"/>
                </a:solidFill>
              </a:rPr>
              <a:t>Working Tree</a:t>
            </a:r>
          </a:p>
          <a:p>
            <a:r>
              <a:rPr lang="en-US" sz="2000" dirty="0">
                <a:solidFill>
                  <a:srgbClr val="5241CF"/>
                </a:solidFill>
              </a:rPr>
              <a:t>   (Eclipse)</a:t>
            </a:r>
          </a:p>
        </p:txBody>
      </p:sp>
      <p:pic>
        <p:nvPicPr>
          <p:cNvPr id="8" name="Picture 7">
            <a:extLst>
              <a:ext uri="{FF2B5EF4-FFF2-40B4-BE49-F238E27FC236}">
                <a16:creationId xmlns:a16="http://schemas.microsoft.com/office/drawing/2014/main" id="{C9BA8B2A-C630-4569-9127-6AF301AB80CB}"/>
              </a:ext>
            </a:extLst>
          </p:cNvPr>
          <p:cNvPicPr>
            <a:picLocks noChangeAspect="1"/>
          </p:cNvPicPr>
          <p:nvPr/>
        </p:nvPicPr>
        <p:blipFill>
          <a:blip r:embed="rId3"/>
          <a:stretch>
            <a:fillRect/>
          </a:stretch>
        </p:blipFill>
        <p:spPr>
          <a:xfrm>
            <a:off x="6684885" y="5706538"/>
            <a:ext cx="2461181" cy="771525"/>
          </a:xfrm>
          <a:prstGeom prst="rect">
            <a:avLst/>
          </a:prstGeom>
        </p:spPr>
      </p:pic>
      <p:pic>
        <p:nvPicPr>
          <p:cNvPr id="5" name="Picture 4">
            <a:extLst>
              <a:ext uri="{FF2B5EF4-FFF2-40B4-BE49-F238E27FC236}">
                <a16:creationId xmlns:a16="http://schemas.microsoft.com/office/drawing/2014/main" id="{E03266ED-75D0-42EA-B553-01C28F0FEDCF}"/>
              </a:ext>
            </a:extLst>
          </p:cNvPr>
          <p:cNvPicPr>
            <a:picLocks noChangeAspect="1"/>
          </p:cNvPicPr>
          <p:nvPr/>
        </p:nvPicPr>
        <p:blipFill>
          <a:blip r:embed="rId4"/>
          <a:stretch>
            <a:fillRect/>
          </a:stretch>
        </p:blipFill>
        <p:spPr>
          <a:xfrm>
            <a:off x="6471820" y="5768933"/>
            <a:ext cx="2461181" cy="646734"/>
          </a:xfrm>
          <a:prstGeom prst="rect">
            <a:avLst/>
          </a:prstGeom>
        </p:spPr>
      </p:pic>
      <p:pic>
        <p:nvPicPr>
          <p:cNvPr id="9" name="Picture 8">
            <a:extLst>
              <a:ext uri="{FF2B5EF4-FFF2-40B4-BE49-F238E27FC236}">
                <a16:creationId xmlns:a16="http://schemas.microsoft.com/office/drawing/2014/main" id="{9C8F6896-1F52-4773-B943-48CD7931923C}"/>
              </a:ext>
            </a:extLst>
          </p:cNvPr>
          <p:cNvPicPr>
            <a:picLocks noChangeAspect="1"/>
          </p:cNvPicPr>
          <p:nvPr/>
        </p:nvPicPr>
        <p:blipFill>
          <a:blip r:embed="rId5"/>
          <a:stretch>
            <a:fillRect/>
          </a:stretch>
        </p:blipFill>
        <p:spPr>
          <a:xfrm>
            <a:off x="4782846" y="3179770"/>
            <a:ext cx="564366" cy="197528"/>
          </a:xfrm>
          <a:prstGeom prst="rect">
            <a:avLst/>
          </a:prstGeom>
        </p:spPr>
      </p:pic>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56452283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020932"/>
          </a:xfrm>
        </p:spPr>
        <p:txBody>
          <a:bodyPr>
            <a:normAutofit/>
          </a:bodyPr>
          <a:lstStyle/>
          <a:p>
            <a:r>
              <a:rPr lang="en-IN" sz="4400" b="1" dirty="0">
                <a:solidFill>
                  <a:srgbClr val="0070C0"/>
                </a:solidFill>
              </a:rPr>
              <a:t>  GIT</a:t>
            </a:r>
            <a:endParaRPr lang="en-IN" sz="4400" dirty="0">
              <a:solidFill>
                <a:schemeClr val="accent4">
                  <a:lumMod val="60000"/>
                  <a:lumOff val="40000"/>
                </a:schemeClr>
              </a:solidFill>
            </a:endParaRPr>
          </a:p>
        </p:txBody>
      </p:sp>
      <p:pic>
        <p:nvPicPr>
          <p:cNvPr id="6" name="Picture 5">
            <a:extLst>
              <a:ext uri="{FF2B5EF4-FFF2-40B4-BE49-F238E27FC236}">
                <a16:creationId xmlns:a16="http://schemas.microsoft.com/office/drawing/2014/main" id="{622A66D8-842C-4165-AA5F-BAF2DA53E9B2}"/>
              </a:ext>
            </a:extLst>
          </p:cNvPr>
          <p:cNvPicPr>
            <a:picLocks noChangeAspect="1"/>
          </p:cNvPicPr>
          <p:nvPr/>
        </p:nvPicPr>
        <p:blipFill>
          <a:blip r:embed="rId2"/>
          <a:stretch>
            <a:fillRect/>
          </a:stretch>
        </p:blipFill>
        <p:spPr>
          <a:xfrm>
            <a:off x="5552361" y="477520"/>
            <a:ext cx="2143125" cy="337746"/>
          </a:xfrm>
          <a:prstGeom prst="rect">
            <a:avLst/>
          </a:prstGeom>
        </p:spPr>
      </p:pic>
      <p:pic>
        <p:nvPicPr>
          <p:cNvPr id="12" name="Content Placeholder 7">
            <a:extLst>
              <a:ext uri="{FF2B5EF4-FFF2-40B4-BE49-F238E27FC236}">
                <a16:creationId xmlns:a16="http://schemas.microsoft.com/office/drawing/2014/main" id="{343D690A-897F-4FB5-8AF0-4AFD20DEA5E2}"/>
              </a:ext>
            </a:extLst>
          </p:cNvPr>
          <p:cNvPicPr>
            <a:picLocks noGrp="1" noChangeAspect="1"/>
          </p:cNvPicPr>
          <p:nvPr>
            <p:ph idx="1"/>
          </p:nvPr>
        </p:nvPicPr>
        <p:blipFill>
          <a:blip r:embed="rId3"/>
          <a:stretch>
            <a:fillRect/>
          </a:stretch>
        </p:blipFill>
        <p:spPr>
          <a:xfrm>
            <a:off x="1340527" y="-5376"/>
            <a:ext cx="10079115" cy="6858000"/>
          </a:xfrm>
        </p:spPr>
      </p:pic>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descr="Image result for git command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42FA5-549F-40B7-A30D-F8924B0B7437}"/>
              </a:ext>
            </a:extLst>
          </p:cNvPr>
          <p:cNvSpPr>
            <a:spLocks noGrp="1"/>
          </p:cNvSpPr>
          <p:nvPr>
            <p:ph type="title"/>
          </p:nvPr>
        </p:nvSpPr>
        <p:spPr>
          <a:xfrm>
            <a:off x="677334" y="609600"/>
            <a:ext cx="8596668" cy="793072"/>
          </a:xfrm>
        </p:spPr>
        <p:txBody>
          <a:bodyPr/>
          <a:lstStyle/>
          <a:p>
            <a:r>
              <a:rPr lang="en-IN" dirty="0">
                <a:solidFill>
                  <a:srgbClr val="C00000"/>
                </a:solidFill>
              </a:rPr>
              <a:t>Difference between merge vs rebase</a:t>
            </a:r>
          </a:p>
        </p:txBody>
      </p:sp>
      <p:pic>
        <p:nvPicPr>
          <p:cNvPr id="1026" name="Picture 2" descr="Difference Between Git Rebase and Merge | Difference Between">
            <a:extLst>
              <a:ext uri="{FF2B5EF4-FFF2-40B4-BE49-F238E27FC236}">
                <a16:creationId xmlns:a16="http://schemas.microsoft.com/office/drawing/2014/main" id="{ED35C7D1-63FD-45C4-A08F-107F13D7E8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15200" y="1186402"/>
            <a:ext cx="4876800" cy="448519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CA6D52A1-F3F2-4454-B004-679B4740C9DA}"/>
              </a:ext>
            </a:extLst>
          </p:cNvPr>
          <p:cNvSpPr txBox="1">
            <a:spLocks/>
          </p:cNvSpPr>
          <p:nvPr/>
        </p:nvSpPr>
        <p:spPr>
          <a:xfrm>
            <a:off x="1046402" y="1516602"/>
            <a:ext cx="6268798" cy="47317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buNone/>
            </a:pPr>
            <a:r>
              <a:rPr lang="en-IN" u="sng" dirty="0"/>
              <a:t>Merge</a:t>
            </a:r>
            <a:r>
              <a:rPr lang="en-IN" dirty="0"/>
              <a:t>:</a:t>
            </a:r>
          </a:p>
          <a:p>
            <a:r>
              <a:rPr lang="en-IN" dirty="0"/>
              <a:t>Merging takes the contents of the branch1 and integrates it with the master branch.</a:t>
            </a:r>
          </a:p>
          <a:p>
            <a:pPr marL="0" indent="0">
              <a:buNone/>
            </a:pPr>
            <a:r>
              <a:rPr lang="en-IN" dirty="0"/>
              <a:t>	 As a result, only the master branch is changed. </a:t>
            </a:r>
          </a:p>
          <a:p>
            <a:pPr marL="0" indent="0">
              <a:buNone/>
            </a:pPr>
            <a:r>
              <a:rPr lang="en-IN" dirty="0"/>
              <a:t>	The branch1 history remains same.</a:t>
            </a:r>
          </a:p>
          <a:p>
            <a:r>
              <a:rPr lang="en-IN" dirty="0"/>
              <a:t>Merging adds a new commit to your history.</a:t>
            </a:r>
          </a:p>
          <a:p>
            <a:endParaRPr lang="en-IN" dirty="0"/>
          </a:p>
          <a:p>
            <a:pPr marL="0" indent="0">
              <a:buNone/>
            </a:pPr>
            <a:r>
              <a:rPr lang="en-IN" u="sng" dirty="0"/>
              <a:t>Rebase</a:t>
            </a:r>
            <a:r>
              <a:rPr lang="en-IN" dirty="0"/>
              <a:t>: </a:t>
            </a:r>
          </a:p>
          <a:p>
            <a:r>
              <a:rPr lang="en-IN" dirty="0"/>
              <a:t>When you do rebase master onto branch1, you move the base of the master to branch1’s ending point.</a:t>
            </a:r>
          </a:p>
          <a:p>
            <a:r>
              <a:rPr lang="en-IN" dirty="0"/>
              <a:t>It rewrites the history of all commits.</a:t>
            </a:r>
          </a:p>
          <a:p>
            <a:endParaRPr lang="en-IN" dirty="0"/>
          </a:p>
          <a:p>
            <a:endParaRPr lang="en-IN" sz="900" dirty="0"/>
          </a:p>
          <a:p>
            <a:endParaRPr lang="en-IN" dirty="0"/>
          </a:p>
        </p:txBody>
      </p:sp>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4680309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r>
              <a:rPr lang="en-US" dirty="0"/>
              <a:t> fetch and pull and clone</a:t>
            </a:r>
          </a:p>
        </p:txBody>
      </p:sp>
      <p:sp>
        <p:nvSpPr>
          <p:cNvPr id="3" name="Content Placeholder 2"/>
          <p:cNvSpPr>
            <a:spLocks noGrp="1"/>
          </p:cNvSpPr>
          <p:nvPr>
            <p:ph idx="1"/>
          </p:nvPr>
        </p:nvSpPr>
        <p:spPr>
          <a:xfrm>
            <a:off x="677334" y="1717244"/>
            <a:ext cx="8596668" cy="3880773"/>
          </a:xfrm>
        </p:spPr>
        <p:txBody>
          <a:bodyPr/>
          <a:lstStyle/>
          <a:p>
            <a:r>
              <a:rPr lang="en-US" b="1" dirty="0" err="1"/>
              <a:t>git</a:t>
            </a:r>
            <a:r>
              <a:rPr lang="en-US" b="1" dirty="0"/>
              <a:t> fetch</a:t>
            </a:r>
            <a:r>
              <a:rPr lang="en-US" dirty="0"/>
              <a:t> is similar to </a:t>
            </a:r>
            <a:r>
              <a:rPr lang="en-US" b="1" dirty="0"/>
              <a:t>pull</a:t>
            </a:r>
            <a:r>
              <a:rPr lang="en-US" dirty="0"/>
              <a:t> but doesn't merge. i.e. it fetches remote updates ( refs and objects ) but your local stays the same (i.e. origin/master gets updated but master stays the same) . </a:t>
            </a:r>
          </a:p>
          <a:p>
            <a:r>
              <a:rPr lang="en-US" b="1" dirty="0" err="1"/>
              <a:t>git</a:t>
            </a:r>
            <a:r>
              <a:rPr lang="en-US" b="1" dirty="0"/>
              <a:t> pull</a:t>
            </a:r>
            <a:r>
              <a:rPr lang="en-US" dirty="0"/>
              <a:t> pulls down from a remote and instantly merges.</a:t>
            </a:r>
          </a:p>
          <a:p>
            <a:r>
              <a:rPr lang="en-US" b="1" dirty="0" err="1"/>
              <a:t>git</a:t>
            </a:r>
            <a:r>
              <a:rPr lang="en-US" b="1" dirty="0"/>
              <a:t> clone clones</a:t>
            </a:r>
            <a:r>
              <a:rPr lang="en-US" dirty="0"/>
              <a:t> a repo</a:t>
            </a:r>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872315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8232"/>
            <a:ext cx="8596668" cy="790448"/>
          </a:xfrm>
        </p:spPr>
        <p:txBody>
          <a:bodyPr/>
          <a:lstStyle/>
          <a:p>
            <a:r>
              <a:rPr lang="en-US" dirty="0">
                <a:solidFill>
                  <a:srgbClr val="C00000"/>
                </a:solidFill>
              </a:rPr>
              <a:t>Data Structure Used in HashMap</a:t>
            </a:r>
          </a:p>
        </p:txBody>
      </p:sp>
      <p:pic>
        <p:nvPicPr>
          <p:cNvPr id="6" name="Content Placeholder 3"/>
          <p:cNvPicPr>
            <a:picLocks noChangeAspect="1"/>
          </p:cNvPicPr>
          <p:nvPr/>
        </p:nvPicPr>
        <p:blipFill>
          <a:blip r:embed="rId2"/>
          <a:stretch>
            <a:fillRect/>
          </a:stretch>
        </p:blipFill>
        <p:spPr>
          <a:xfrm>
            <a:off x="1227579" y="6238113"/>
            <a:ext cx="6943725" cy="409575"/>
          </a:xfrm>
          <a:prstGeom prst="rect">
            <a:avLst/>
          </a:prstGeom>
        </p:spPr>
      </p:pic>
      <p:pic>
        <p:nvPicPr>
          <p:cNvPr id="7" name="Picture 6"/>
          <p:cNvPicPr>
            <a:picLocks noChangeAspect="1"/>
          </p:cNvPicPr>
          <p:nvPr/>
        </p:nvPicPr>
        <p:blipFill>
          <a:blip r:embed="rId3"/>
          <a:stretch>
            <a:fillRect/>
          </a:stretch>
        </p:blipFill>
        <p:spPr>
          <a:xfrm>
            <a:off x="1535239" y="1096708"/>
            <a:ext cx="6067425" cy="1171575"/>
          </a:xfrm>
          <a:prstGeom prst="rect">
            <a:avLst/>
          </a:prstGeom>
        </p:spPr>
      </p:pic>
      <p:pic>
        <p:nvPicPr>
          <p:cNvPr id="4100" name="Picture 4" descr="Working of HashMap in Jav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432" y="2418873"/>
            <a:ext cx="8650570" cy="38789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2743200" y="4032014"/>
            <a:ext cx="611886" cy="326339"/>
          </a:xfrm>
          <a:prstGeom prst="rect">
            <a:avLst/>
          </a:prstGeom>
        </p:spPr>
      </p:pic>
      <p:pic>
        <p:nvPicPr>
          <p:cNvPr id="10" name="Picture 9"/>
          <p:cNvPicPr>
            <a:picLocks noChangeAspect="1"/>
          </p:cNvPicPr>
          <p:nvPr/>
        </p:nvPicPr>
        <p:blipFill>
          <a:blip r:embed="rId6"/>
          <a:stretch>
            <a:fillRect/>
          </a:stretch>
        </p:blipFill>
        <p:spPr>
          <a:xfrm>
            <a:off x="4699442" y="4752820"/>
            <a:ext cx="594933" cy="276952"/>
          </a:xfrm>
          <a:prstGeom prst="rect">
            <a:avLst/>
          </a:prstGeom>
        </p:spPr>
      </p:pic>
      <p:pic>
        <p:nvPicPr>
          <p:cNvPr id="11" name="Picture 10"/>
          <p:cNvPicPr>
            <a:picLocks noChangeAspect="1"/>
          </p:cNvPicPr>
          <p:nvPr/>
        </p:nvPicPr>
        <p:blipFill>
          <a:blip r:embed="rId7"/>
          <a:stretch>
            <a:fillRect/>
          </a:stretch>
        </p:blipFill>
        <p:spPr>
          <a:xfrm>
            <a:off x="1348740" y="4001806"/>
            <a:ext cx="589788" cy="315958"/>
          </a:xfrm>
          <a:prstGeom prst="rect">
            <a:avLst/>
          </a:prstGeom>
        </p:spPr>
      </p:pic>
      <p:pic>
        <p:nvPicPr>
          <p:cNvPr id="12" name="Picture 11"/>
          <p:cNvPicPr>
            <a:picLocks noChangeAspect="1"/>
          </p:cNvPicPr>
          <p:nvPr/>
        </p:nvPicPr>
        <p:blipFill>
          <a:blip r:embed="rId8"/>
          <a:stretch>
            <a:fillRect/>
          </a:stretch>
        </p:blipFill>
        <p:spPr>
          <a:xfrm>
            <a:off x="5373243" y="6686550"/>
            <a:ext cx="1390650" cy="171450"/>
          </a:xfrm>
          <a:prstGeom prst="rect">
            <a:avLst/>
          </a:prstGeom>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2140453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14037"/>
            <a:ext cx="8596668" cy="775854"/>
          </a:xfrm>
        </p:spPr>
        <p:txBody>
          <a:bodyPr/>
          <a:lstStyle/>
          <a:p>
            <a:r>
              <a:rPr lang="en-US" dirty="0"/>
              <a:t>Reset vs Revert</a:t>
            </a:r>
          </a:p>
        </p:txBody>
      </p:sp>
      <p:sp>
        <p:nvSpPr>
          <p:cNvPr id="3" name="Content Placeholder 2"/>
          <p:cNvSpPr>
            <a:spLocks noGrp="1"/>
          </p:cNvSpPr>
          <p:nvPr>
            <p:ph idx="1"/>
          </p:nvPr>
        </p:nvSpPr>
        <p:spPr>
          <a:xfrm>
            <a:off x="677334" y="1237673"/>
            <a:ext cx="8596668" cy="5246254"/>
          </a:xfrm>
        </p:spPr>
        <p:txBody>
          <a:bodyPr>
            <a:normAutofit/>
          </a:bodyPr>
          <a:lstStyle/>
          <a:p>
            <a:pPr marL="0" indent="0">
              <a:buNone/>
            </a:pPr>
            <a:r>
              <a:rPr lang="en-US" b="1" dirty="0" err="1"/>
              <a:t>Gir</a:t>
            </a:r>
            <a:r>
              <a:rPr lang="en-US" b="1" dirty="0"/>
              <a:t> reset</a:t>
            </a:r>
            <a:r>
              <a:rPr lang="en-US" dirty="0"/>
              <a:t> on the other hand is primarily used to reset the current HEAD to the specified state.</a:t>
            </a:r>
          </a:p>
          <a:p>
            <a:r>
              <a:rPr lang="en-US" dirty="0" err="1"/>
              <a:t>git</a:t>
            </a:r>
            <a:r>
              <a:rPr lang="en-US" dirty="0"/>
              <a:t> reset is also very helpful in the following scenarios</a:t>
            </a:r>
          </a:p>
          <a:p>
            <a:r>
              <a:rPr lang="en-US" dirty="0"/>
              <a:t>1. When you have made some changes and you no longer wanted them to be committed you just wanted to go back to the older clean state</a:t>
            </a:r>
            <a:br>
              <a:rPr lang="en-US" dirty="0"/>
            </a:br>
            <a:r>
              <a:rPr lang="en-US" b="1" dirty="0" err="1"/>
              <a:t>git</a:t>
            </a:r>
            <a:r>
              <a:rPr lang="en-US" b="1" dirty="0"/>
              <a:t> reset --hard HEAD</a:t>
            </a:r>
          </a:p>
          <a:p>
            <a:endParaRPr lang="en-US" b="1" dirty="0"/>
          </a:p>
          <a:p>
            <a:pPr marL="0" indent="0">
              <a:buNone/>
            </a:pPr>
            <a:r>
              <a:rPr lang="en-US" b="1" dirty="0" err="1"/>
              <a:t>Git</a:t>
            </a:r>
            <a:r>
              <a:rPr lang="en-US" b="1" dirty="0"/>
              <a:t> revert</a:t>
            </a:r>
            <a:r>
              <a:rPr lang="en-US" dirty="0"/>
              <a:t> command is used to revert a particular commit.</a:t>
            </a:r>
            <a:br>
              <a:rPr lang="en-US" dirty="0"/>
            </a:br>
            <a:r>
              <a:rPr lang="en-US" dirty="0"/>
              <a:t>Most of the times a commit is reverted when it is causing the regression during testing.</a:t>
            </a:r>
          </a:p>
          <a:p>
            <a:r>
              <a:rPr lang="en-US" dirty="0"/>
              <a:t>When </a:t>
            </a:r>
            <a:r>
              <a:rPr lang="en-US" dirty="0" err="1"/>
              <a:t>git</a:t>
            </a:r>
            <a:r>
              <a:rPr lang="en-US" dirty="0"/>
              <a:t> revert is done this itself results in a commit(author as a person who is reverting).</a:t>
            </a:r>
          </a:p>
          <a:p>
            <a:r>
              <a:rPr lang="en-US" dirty="0"/>
              <a:t>Usage is as follows:</a:t>
            </a:r>
            <a:br>
              <a:rPr lang="en-US" dirty="0"/>
            </a:br>
            <a:r>
              <a:rPr lang="en-US" dirty="0" err="1"/>
              <a:t>git</a:t>
            </a:r>
            <a:r>
              <a:rPr lang="en-US" dirty="0"/>
              <a:t> revert [options] &lt;commit-</a:t>
            </a:r>
            <a:r>
              <a:rPr lang="en-US" dirty="0" err="1"/>
              <a:t>ish</a:t>
            </a:r>
            <a:r>
              <a:rPr lang="en-US" dirty="0"/>
              <a:t>&gt;</a:t>
            </a:r>
            <a:br>
              <a:rPr lang="en-US" dirty="0"/>
            </a:br>
            <a:r>
              <a:rPr lang="en-US" dirty="0"/>
              <a:t>or: </a:t>
            </a:r>
            <a:r>
              <a:rPr lang="en-US" dirty="0" err="1"/>
              <a:t>git</a:t>
            </a:r>
            <a:r>
              <a:rPr lang="en-US" dirty="0"/>
              <a:t> revert &lt;subcommand&gt;</a:t>
            </a:r>
          </a:p>
          <a:p>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13172027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324" y="0"/>
            <a:ext cx="8596668" cy="1320800"/>
          </a:xfrm>
        </p:spPr>
        <p:txBody>
          <a:bodyPr>
            <a:normAutofit/>
          </a:bodyPr>
          <a:lstStyle/>
          <a:p>
            <a:pPr algn="ctr"/>
            <a:r>
              <a:rPr lang="en-IN" sz="4400" b="1" dirty="0">
                <a:solidFill>
                  <a:srgbClr val="0070C0"/>
                </a:solidFill>
              </a:rPr>
              <a:t>13. Jenkins</a:t>
            </a:r>
          </a:p>
        </p:txBody>
      </p:sp>
      <p:sp>
        <p:nvSpPr>
          <p:cNvPr id="3" name="Content Placeholder 2"/>
          <p:cNvSpPr>
            <a:spLocks noGrp="1"/>
          </p:cNvSpPr>
          <p:nvPr>
            <p:ph idx="1"/>
          </p:nvPr>
        </p:nvSpPr>
        <p:spPr>
          <a:xfrm>
            <a:off x="824460" y="929391"/>
            <a:ext cx="9218950" cy="5928610"/>
          </a:xfrm>
        </p:spPr>
        <p:txBody>
          <a:bodyPr>
            <a:normAutofit/>
          </a:bodyPr>
          <a:lstStyle/>
          <a:p>
            <a:r>
              <a:rPr lang="en-IN" dirty="0"/>
              <a:t>CICD Tool</a:t>
            </a:r>
          </a:p>
          <a:p>
            <a:endParaRPr lang="en-IN" sz="900" dirty="0"/>
          </a:p>
          <a:p>
            <a:r>
              <a:rPr lang="en-US" b="1" dirty="0"/>
              <a:t>Jenkins</a:t>
            </a:r>
            <a:r>
              <a:rPr lang="en-US" dirty="0"/>
              <a:t> is an open source automation server. </a:t>
            </a:r>
          </a:p>
          <a:p>
            <a:r>
              <a:rPr lang="en-US" dirty="0"/>
              <a:t>It supports us to automate all sorts of tasks related to building, deploying and automating any project. </a:t>
            </a:r>
          </a:p>
          <a:p>
            <a:r>
              <a:rPr lang="en-US" dirty="0"/>
              <a:t>It is cross-platform and can be </a:t>
            </a:r>
            <a:r>
              <a:rPr lang="en-US" b="1" dirty="0"/>
              <a:t>used</a:t>
            </a:r>
            <a:r>
              <a:rPr lang="en-US" dirty="0"/>
              <a:t> on Windows, Mac OS, Linux etc., </a:t>
            </a:r>
          </a:p>
          <a:p>
            <a:r>
              <a:rPr lang="en-US" dirty="0"/>
              <a:t>As a part of </a:t>
            </a:r>
            <a:r>
              <a:rPr lang="en-US" b="1" dirty="0"/>
              <a:t>Selenium</a:t>
            </a:r>
            <a:r>
              <a:rPr lang="en-US" dirty="0"/>
              <a:t>, we </a:t>
            </a:r>
            <a:r>
              <a:rPr lang="en-US" b="1" dirty="0"/>
              <a:t>use</a:t>
            </a:r>
            <a:r>
              <a:rPr lang="en-US" dirty="0"/>
              <a:t> it to build and test our software continuously</a:t>
            </a:r>
            <a:endParaRPr lang="en-IN" sz="1200" dirty="0"/>
          </a:p>
          <a:p>
            <a:endParaRPr lang="en-IN" sz="1200" u="sng" dirty="0"/>
          </a:p>
          <a:p>
            <a:pPr marL="0" indent="0">
              <a:buNone/>
            </a:pPr>
            <a:r>
              <a:rPr lang="en-IN" sz="1200" dirty="0"/>
              <a:t>				</a:t>
            </a:r>
            <a:r>
              <a:rPr lang="en-IN" sz="1800" u="sng" dirty="0"/>
              <a:t>Terms</a:t>
            </a:r>
          </a:p>
          <a:p>
            <a:pPr lvl="7"/>
            <a:r>
              <a:rPr lang="en-IN" sz="1800" dirty="0"/>
              <a:t>Job</a:t>
            </a:r>
          </a:p>
          <a:p>
            <a:pPr lvl="7"/>
            <a:r>
              <a:rPr lang="en-IN" sz="1800" dirty="0"/>
              <a:t>Project</a:t>
            </a:r>
          </a:p>
          <a:p>
            <a:pPr lvl="7"/>
            <a:r>
              <a:rPr lang="en-IN" sz="1800" dirty="0"/>
              <a:t>Workspace</a:t>
            </a:r>
          </a:p>
          <a:p>
            <a:pPr lvl="7"/>
            <a:r>
              <a:rPr lang="en-IN" sz="1800" dirty="0"/>
              <a:t>Build</a:t>
            </a:r>
          </a:p>
          <a:p>
            <a:pPr lvl="7"/>
            <a:r>
              <a:rPr lang="en-IN" sz="1800" dirty="0"/>
              <a:t>Configure</a:t>
            </a:r>
          </a:p>
          <a:p>
            <a:endParaRPr lang="en-IN"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Jenkins? | Jenkins For Continuous Integration | Edureka">
            <a:extLst>
              <a:ext uri="{FF2B5EF4-FFF2-40B4-BE49-F238E27FC236}">
                <a16:creationId xmlns:a16="http://schemas.microsoft.com/office/drawing/2014/main" id="{04292C60-FC74-4EB8-A9D4-0C5DC63F58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167413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740673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E1211-AE5D-4F2E-9DE7-8FC7D6F86CA8}"/>
              </a:ext>
            </a:extLst>
          </p:cNvPr>
          <p:cNvSpPr>
            <a:spLocks noGrp="1"/>
          </p:cNvSpPr>
          <p:nvPr>
            <p:ph type="title"/>
          </p:nvPr>
        </p:nvSpPr>
        <p:spPr/>
        <p:txBody>
          <a:bodyPr/>
          <a:lstStyle/>
          <a:p>
            <a:r>
              <a:rPr lang="en-IN" dirty="0">
                <a:solidFill>
                  <a:srgbClr val="C00000"/>
                </a:solidFill>
              </a:rPr>
              <a:t>Jenkins Concepts</a:t>
            </a:r>
          </a:p>
        </p:txBody>
      </p:sp>
      <p:sp>
        <p:nvSpPr>
          <p:cNvPr id="3" name="Content Placeholder 2">
            <a:extLst>
              <a:ext uri="{FF2B5EF4-FFF2-40B4-BE49-F238E27FC236}">
                <a16:creationId xmlns:a16="http://schemas.microsoft.com/office/drawing/2014/main" id="{1584714E-ACDD-4CA5-A436-40E7C14DD05A}"/>
              </a:ext>
            </a:extLst>
          </p:cNvPr>
          <p:cNvSpPr>
            <a:spLocks noGrp="1"/>
          </p:cNvSpPr>
          <p:nvPr>
            <p:ph idx="1"/>
          </p:nvPr>
        </p:nvSpPr>
        <p:spPr>
          <a:xfrm>
            <a:off x="1944210" y="1757779"/>
            <a:ext cx="7329792" cy="4283583"/>
          </a:xfrm>
        </p:spPr>
        <p:txBody>
          <a:bodyPr/>
          <a:lstStyle/>
          <a:p>
            <a:pPr>
              <a:lnSpc>
                <a:spcPct val="150000"/>
              </a:lnSpc>
            </a:pPr>
            <a:r>
              <a:rPr lang="en-IN" dirty="0"/>
              <a:t>Configure a Job, Build </a:t>
            </a:r>
            <a:r>
              <a:rPr lang="en-IN" dirty="0">
                <a:latin typeface="Times New Roman" panose="02020603050405020304" pitchFamily="18" charset="0"/>
                <a:cs typeface="Times New Roman" panose="02020603050405020304" pitchFamily="18" charset="0"/>
              </a:rPr>
              <a:t>&amp;</a:t>
            </a:r>
            <a:r>
              <a:rPr lang="en-IN" dirty="0"/>
              <a:t> get the cucumber Report through email</a:t>
            </a:r>
          </a:p>
          <a:p>
            <a:pPr>
              <a:lnSpc>
                <a:spcPct val="150000"/>
              </a:lnSpc>
            </a:pPr>
            <a:r>
              <a:rPr lang="en-IN" dirty="0"/>
              <a:t>Environments (CI, Demo, Prod, PreProd)</a:t>
            </a:r>
          </a:p>
          <a:p>
            <a:pPr>
              <a:lnSpc>
                <a:spcPct val="150000"/>
              </a:lnSpc>
            </a:pPr>
            <a:r>
              <a:rPr lang="en-IN" dirty="0"/>
              <a:t>Manage Jenkins</a:t>
            </a:r>
          </a:p>
          <a:p>
            <a:pPr marL="0" indent="0">
              <a:buNone/>
            </a:pPr>
            <a:r>
              <a:rPr lang="en-IN" dirty="0"/>
              <a:t>	-	Configure Systems (Email)</a:t>
            </a:r>
          </a:p>
          <a:p>
            <a:pPr marL="0" indent="0">
              <a:buNone/>
            </a:pPr>
            <a:r>
              <a:rPr lang="en-IN" dirty="0"/>
              <a:t>	-	Global Tool Configuration (Java, Git, Maven )</a:t>
            </a:r>
          </a:p>
          <a:p>
            <a:pPr marL="0" indent="0">
              <a:buNone/>
            </a:pPr>
            <a:r>
              <a:rPr lang="en-IN" dirty="0"/>
              <a:t>	-	Manage Plugins</a:t>
            </a:r>
          </a:p>
          <a:p>
            <a:pPr>
              <a:lnSpc>
                <a:spcPct val="150000"/>
              </a:lnSpc>
            </a:pPr>
            <a:r>
              <a:rPr lang="en-IN" dirty="0"/>
              <a:t>Nodes (master/slave machine)</a:t>
            </a:r>
          </a:p>
          <a:p>
            <a:endParaRPr lang="en-IN"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26021776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654" y="216828"/>
            <a:ext cx="8596668" cy="748683"/>
          </a:xfrm>
        </p:spPr>
        <p:txBody>
          <a:bodyPr/>
          <a:lstStyle/>
          <a:p>
            <a:pPr algn="ctr"/>
            <a:r>
              <a:rPr lang="en-IN" dirty="0">
                <a:solidFill>
                  <a:srgbClr val="C00000"/>
                </a:solidFill>
              </a:rPr>
              <a:t>Environments</a:t>
            </a:r>
          </a:p>
        </p:txBody>
      </p:sp>
      <p:sp>
        <p:nvSpPr>
          <p:cNvPr id="3" name="Content Placeholder 2"/>
          <p:cNvSpPr>
            <a:spLocks noGrp="1"/>
          </p:cNvSpPr>
          <p:nvPr>
            <p:ph idx="1"/>
          </p:nvPr>
        </p:nvSpPr>
        <p:spPr>
          <a:xfrm>
            <a:off x="321734" y="1254933"/>
            <a:ext cx="5977466" cy="2280747"/>
          </a:xfrm>
        </p:spPr>
        <p:txBody>
          <a:bodyPr/>
          <a:lstStyle/>
          <a:p>
            <a:pPr>
              <a:lnSpc>
                <a:spcPct val="150000"/>
              </a:lnSpc>
            </a:pPr>
            <a:r>
              <a:rPr lang="en-IN" dirty="0"/>
              <a:t>Dev 			- 	dev.adactin.com</a:t>
            </a:r>
          </a:p>
          <a:p>
            <a:pPr>
              <a:lnSpc>
                <a:spcPct val="150000"/>
              </a:lnSpc>
            </a:pPr>
            <a:r>
              <a:rPr lang="en-IN" dirty="0"/>
              <a:t>Test			-	qa.adactin.com</a:t>
            </a:r>
          </a:p>
          <a:p>
            <a:pPr>
              <a:lnSpc>
                <a:spcPct val="150000"/>
              </a:lnSpc>
            </a:pPr>
            <a:r>
              <a:rPr lang="en-IN" dirty="0"/>
              <a:t>Pre-Production -	preprod.adactin.com</a:t>
            </a:r>
          </a:p>
          <a:p>
            <a:pPr>
              <a:lnSpc>
                <a:spcPct val="150000"/>
              </a:lnSpc>
            </a:pPr>
            <a:r>
              <a:rPr lang="en-IN" dirty="0"/>
              <a:t>Production	-	prod.adactin.com</a:t>
            </a:r>
          </a:p>
          <a:p>
            <a:pPr>
              <a:lnSpc>
                <a:spcPct val="150000"/>
              </a:lnSpc>
            </a:pPr>
            <a:endParaRPr lang="en-IN" dirty="0"/>
          </a:p>
        </p:txBody>
      </p:sp>
      <p:pic>
        <p:nvPicPr>
          <p:cNvPr id="7170" name="Picture 2" descr="Priocept » Software Environment Naming">
            <a:extLst>
              <a:ext uri="{FF2B5EF4-FFF2-40B4-BE49-F238E27FC236}">
                <a16:creationId xmlns:a16="http://schemas.microsoft.com/office/drawing/2014/main" id="{74F8812A-43BC-4202-9D0E-69F56A53F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626" y="2582460"/>
            <a:ext cx="8981440" cy="427554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57868887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ata Driven Framework in Selenium | BrowserStack">
            <a:extLst>
              <a:ext uri="{FF2B5EF4-FFF2-40B4-BE49-F238E27FC236}">
                <a16:creationId xmlns:a16="http://schemas.microsoft.com/office/drawing/2014/main" id="{C1154211-ED57-4B2C-9EAC-7F5F20A8B5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0674" y="1381760"/>
            <a:ext cx="9131326" cy="542813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73E2D102-10CA-4427-B3C4-AD14FC47121F}"/>
              </a:ext>
            </a:extLst>
          </p:cNvPr>
          <p:cNvSpPr>
            <a:spLocks noGrp="1"/>
          </p:cNvSpPr>
          <p:nvPr>
            <p:ph type="title"/>
          </p:nvPr>
        </p:nvSpPr>
        <p:spPr>
          <a:xfrm>
            <a:off x="677863" y="213360"/>
            <a:ext cx="8596312" cy="1016000"/>
          </a:xfrm>
        </p:spPr>
        <p:txBody>
          <a:bodyPr>
            <a:normAutofit/>
          </a:bodyPr>
          <a:lstStyle/>
          <a:p>
            <a:r>
              <a:rPr lang="en-US" sz="4400" b="1" dirty="0">
                <a:solidFill>
                  <a:srgbClr val="0070C0"/>
                </a:solidFill>
              </a:rPr>
              <a:t>14. Data Driven Framework</a:t>
            </a:r>
            <a:endParaRPr lang="en-US" sz="4400" dirty="0"/>
          </a:p>
        </p:txBody>
      </p:sp>
      <p:sp>
        <p:nvSpPr>
          <p:cNvPr id="2" name="Footer Placeholder 1"/>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20565777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480" y="193964"/>
            <a:ext cx="8596668" cy="845127"/>
          </a:xfrm>
        </p:spPr>
        <p:txBody>
          <a:bodyPr>
            <a:normAutofit fontScale="90000"/>
          </a:bodyPr>
          <a:lstStyle/>
          <a:p>
            <a:r>
              <a:rPr lang="en-US" dirty="0">
                <a:solidFill>
                  <a:schemeClr val="accent5">
                    <a:lumMod val="60000"/>
                    <a:lumOff val="40000"/>
                  </a:schemeClr>
                </a:solidFill>
              </a:rPr>
              <a:t>Read Excel</a:t>
            </a:r>
            <a:br>
              <a:rPr lang="en-US" dirty="0">
                <a:solidFill>
                  <a:schemeClr val="accent5">
                    <a:lumMod val="60000"/>
                    <a:lumOff val="40000"/>
                  </a:schemeClr>
                </a:solidFill>
              </a:rPr>
            </a:br>
            <a:endParaRPr lang="en-US" dirty="0">
              <a:solidFill>
                <a:schemeClr val="accent5">
                  <a:lumMod val="60000"/>
                  <a:lumOff val="40000"/>
                </a:schemeClr>
              </a:solidFill>
            </a:endParaRPr>
          </a:p>
        </p:txBody>
      </p:sp>
      <p:pic>
        <p:nvPicPr>
          <p:cNvPr id="4" name="Content Placeholder 3"/>
          <p:cNvPicPr>
            <a:picLocks noGrp="1"/>
          </p:cNvPicPr>
          <p:nvPr>
            <p:ph idx="1"/>
          </p:nvPr>
        </p:nvPicPr>
        <p:blipFill>
          <a:blip r:embed="rId2"/>
          <a:stretch>
            <a:fillRect/>
          </a:stretch>
        </p:blipFill>
        <p:spPr>
          <a:xfrm>
            <a:off x="1622868" y="845128"/>
            <a:ext cx="7148945" cy="6012872"/>
          </a:xfrm>
          <a:prstGeom prst="rect">
            <a:avLst/>
          </a:prstGeom>
        </p:spPr>
      </p:pic>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7" y="401781"/>
            <a:ext cx="8596668" cy="872836"/>
          </a:xfrm>
        </p:spPr>
        <p:txBody>
          <a:bodyPr/>
          <a:lstStyle/>
          <a:p>
            <a:r>
              <a:rPr lang="en-US" dirty="0">
                <a:solidFill>
                  <a:schemeClr val="accent5">
                    <a:lumMod val="60000"/>
                    <a:lumOff val="40000"/>
                  </a:schemeClr>
                </a:solidFill>
              </a:rPr>
              <a:t>Write Excel</a:t>
            </a:r>
          </a:p>
        </p:txBody>
      </p:sp>
      <p:pic>
        <p:nvPicPr>
          <p:cNvPr id="4" name="Content Placeholder 3"/>
          <p:cNvPicPr>
            <a:picLocks noGrp="1"/>
          </p:cNvPicPr>
          <p:nvPr>
            <p:ph idx="1"/>
          </p:nvPr>
        </p:nvPicPr>
        <p:blipFill>
          <a:blip r:embed="rId2"/>
          <a:stretch>
            <a:fillRect/>
          </a:stretch>
        </p:blipFill>
        <p:spPr>
          <a:xfrm>
            <a:off x="1399309" y="1953491"/>
            <a:ext cx="6331528" cy="2351737"/>
          </a:xfrm>
          <a:prstGeom prst="rect">
            <a:avLst/>
          </a:prstGeom>
        </p:spPr>
      </p:pic>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61854" y="1690255"/>
            <a:ext cx="6212147" cy="4351108"/>
          </a:xfrm>
        </p:spPr>
        <p:txBody>
          <a:bodyPr/>
          <a:lstStyle/>
          <a:p>
            <a:r>
              <a:rPr lang="en-US" dirty="0"/>
              <a:t>Where do you maintain your Test Data?</a:t>
            </a:r>
          </a:p>
          <a:p>
            <a:endParaRPr lang="en-US" dirty="0"/>
          </a:p>
          <a:p>
            <a:r>
              <a:rPr lang="en-US" dirty="0"/>
              <a:t>Create Sheet\ Row\ Cell</a:t>
            </a:r>
          </a:p>
          <a:p>
            <a:r>
              <a:rPr lang="en-US" dirty="0"/>
              <a:t>Read data</a:t>
            </a:r>
          </a:p>
          <a:p>
            <a:pPr marL="0" indent="0">
              <a:buNone/>
            </a:pPr>
            <a:r>
              <a:rPr lang="en-US" dirty="0"/>
              <a:t>		All Data\ </a:t>
            </a:r>
          </a:p>
          <a:p>
            <a:pPr marL="0" indent="0">
              <a:buNone/>
            </a:pPr>
            <a:r>
              <a:rPr lang="en-US" dirty="0"/>
              <a:t>		Particular Data\</a:t>
            </a:r>
          </a:p>
          <a:p>
            <a:pPr marL="0" indent="0">
              <a:buNone/>
            </a:pPr>
            <a:r>
              <a:rPr lang="en-US" dirty="0"/>
              <a:t>		Row wise\</a:t>
            </a:r>
          </a:p>
          <a:p>
            <a:pPr marL="0" indent="0">
              <a:buNone/>
            </a:pPr>
            <a:r>
              <a:rPr lang="en-US" dirty="0"/>
              <a:t>		Column wise\</a:t>
            </a:r>
          </a:p>
          <a:p>
            <a:pPr marL="0" indent="0">
              <a:buNone/>
            </a:pPr>
            <a:r>
              <a:rPr lang="en-US" dirty="0"/>
              <a:t>		With some condition</a:t>
            </a:r>
          </a:p>
        </p:txBody>
      </p:sp>
      <p:sp>
        <p:nvSpPr>
          <p:cNvPr id="5" name="Title 4">
            <a:extLst>
              <a:ext uri="{FF2B5EF4-FFF2-40B4-BE49-F238E27FC236}">
                <a16:creationId xmlns:a16="http://schemas.microsoft.com/office/drawing/2014/main" id="{7BA02932-D30F-404B-AF6E-A91B4ABA15B0}"/>
              </a:ext>
            </a:extLst>
          </p:cNvPr>
          <p:cNvSpPr>
            <a:spLocks noGrp="1"/>
          </p:cNvSpPr>
          <p:nvPr>
            <p:ph type="title"/>
          </p:nvPr>
        </p:nvSpPr>
        <p:spPr>
          <a:xfrm>
            <a:off x="677334" y="609600"/>
            <a:ext cx="8596668" cy="944880"/>
          </a:xfrm>
        </p:spPr>
        <p:txBody>
          <a:bodyPr/>
          <a:lstStyle/>
          <a:p>
            <a:r>
              <a:rPr lang="en-IN" dirty="0">
                <a:solidFill>
                  <a:srgbClr val="C00000"/>
                </a:solidFill>
              </a:rPr>
              <a:t>Data Driven Questions</a:t>
            </a:r>
          </a:p>
        </p:txBody>
      </p:sp>
      <p:sp>
        <p:nvSpPr>
          <p:cNvPr id="2" name="Footer Placeholder 1"/>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79932980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79DA8-1854-4C3F-9987-9246EF5C54F2}"/>
              </a:ext>
            </a:extLst>
          </p:cNvPr>
          <p:cNvSpPr>
            <a:spLocks noGrp="1"/>
          </p:cNvSpPr>
          <p:nvPr>
            <p:ph type="title"/>
          </p:nvPr>
        </p:nvSpPr>
        <p:spPr>
          <a:xfrm>
            <a:off x="0" y="582967"/>
            <a:ext cx="8767975" cy="1320800"/>
          </a:xfrm>
        </p:spPr>
        <p:txBody>
          <a:bodyPr>
            <a:normAutofit/>
          </a:bodyPr>
          <a:lstStyle/>
          <a:p>
            <a:r>
              <a:rPr lang="en-IN" sz="4400" b="1" dirty="0">
                <a:solidFill>
                  <a:srgbClr val="0070C0"/>
                </a:solidFill>
              </a:rPr>
              <a:t>15.</a:t>
            </a:r>
          </a:p>
        </p:txBody>
      </p:sp>
      <p:pic>
        <p:nvPicPr>
          <p:cNvPr id="1026" name="Picture 2" descr="JDBC Architecture - YouTube">
            <a:extLst>
              <a:ext uri="{FF2B5EF4-FFF2-40B4-BE49-F238E27FC236}">
                <a16:creationId xmlns:a16="http://schemas.microsoft.com/office/drawing/2014/main" id="{84561C21-3A61-4B0F-AAC1-6E9869739B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4757" y="0"/>
            <a:ext cx="965890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490380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053" y="274041"/>
            <a:ext cx="8596668" cy="757806"/>
          </a:xfrm>
        </p:spPr>
        <p:txBody>
          <a:bodyPr/>
          <a:lstStyle/>
          <a:p>
            <a:r>
              <a:rPr lang="en-US" dirty="0">
                <a:solidFill>
                  <a:srgbClr val="C00000"/>
                </a:solidFill>
              </a:rPr>
              <a:t>46. Finalize()</a:t>
            </a:r>
          </a:p>
        </p:txBody>
      </p:sp>
      <p:sp>
        <p:nvSpPr>
          <p:cNvPr id="5" name="Content Placeholder 4"/>
          <p:cNvSpPr>
            <a:spLocks noGrp="1"/>
          </p:cNvSpPr>
          <p:nvPr>
            <p:ph idx="1"/>
          </p:nvPr>
        </p:nvSpPr>
        <p:spPr>
          <a:xfrm>
            <a:off x="888700" y="1095187"/>
            <a:ext cx="8596668" cy="3880773"/>
          </a:xfrm>
        </p:spPr>
        <p:txBody>
          <a:bodyPr/>
          <a:lstStyle/>
          <a:p>
            <a:pPr marL="0" indent="0">
              <a:buNone/>
            </a:pPr>
            <a:r>
              <a:rPr lang="en-US" dirty="0"/>
              <a:t>This method is used to perform some final operations or clean up operations on an object before it is removed from the memory</a:t>
            </a:r>
          </a:p>
        </p:txBody>
      </p:sp>
      <p:pic>
        <p:nvPicPr>
          <p:cNvPr id="6" name="Picture 5"/>
          <p:cNvPicPr>
            <a:picLocks noChangeAspect="1"/>
          </p:cNvPicPr>
          <p:nvPr/>
        </p:nvPicPr>
        <p:blipFill>
          <a:blip r:embed="rId2"/>
          <a:stretch>
            <a:fillRect/>
          </a:stretch>
        </p:blipFill>
        <p:spPr>
          <a:xfrm>
            <a:off x="848397" y="1981550"/>
            <a:ext cx="8677275" cy="3733800"/>
          </a:xfrm>
          <a:prstGeom prst="rect">
            <a:avLst/>
          </a:prstGeom>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9834369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567255"/>
            <a:ext cx="8596668" cy="1113763"/>
          </a:xfrm>
        </p:spPr>
        <p:txBody>
          <a:bodyPr>
            <a:normAutofit/>
          </a:bodyPr>
          <a:lstStyle/>
          <a:p>
            <a:pPr algn="ctr"/>
            <a:r>
              <a:rPr lang="en-US" sz="4400" b="1" dirty="0">
                <a:solidFill>
                  <a:srgbClr val="0070C0"/>
                </a:solidFill>
              </a:rPr>
              <a:t>JDBC</a:t>
            </a:r>
          </a:p>
        </p:txBody>
      </p:sp>
      <p:sp>
        <p:nvSpPr>
          <p:cNvPr id="3" name="Content Placeholder 2"/>
          <p:cNvSpPr>
            <a:spLocks noGrp="1"/>
          </p:cNvSpPr>
          <p:nvPr>
            <p:ph idx="1"/>
          </p:nvPr>
        </p:nvSpPr>
        <p:spPr>
          <a:xfrm>
            <a:off x="1542552" y="1579416"/>
            <a:ext cx="7731449" cy="5029201"/>
          </a:xfrm>
        </p:spPr>
        <p:txBody>
          <a:bodyPr>
            <a:normAutofit/>
          </a:bodyPr>
          <a:lstStyle/>
          <a:p>
            <a:pPr>
              <a:lnSpc>
                <a:spcPct val="200000"/>
              </a:lnSpc>
            </a:pPr>
            <a:r>
              <a:rPr lang="en-US" dirty="0"/>
              <a:t>JDBC (Java Database Connectivity) is a SQL level API </a:t>
            </a:r>
          </a:p>
          <a:p>
            <a:pPr marL="0" indent="0">
              <a:lnSpc>
                <a:spcPct val="200000"/>
              </a:lnSpc>
              <a:buNone/>
            </a:pPr>
            <a:r>
              <a:rPr lang="en-US" dirty="0"/>
              <a:t>			that allows us to execute SQL statements. </a:t>
            </a:r>
          </a:p>
          <a:p>
            <a:pPr marL="0" indent="0">
              <a:lnSpc>
                <a:spcPct val="200000"/>
              </a:lnSpc>
              <a:buNone/>
            </a:pPr>
            <a:endParaRPr lang="en-US" sz="100" dirty="0"/>
          </a:p>
          <a:p>
            <a:pPr>
              <a:lnSpc>
                <a:spcPct val="200000"/>
              </a:lnSpc>
            </a:pPr>
            <a:r>
              <a:rPr lang="en-US" dirty="0"/>
              <a:t>It is responsible for the connectivity between the</a:t>
            </a:r>
          </a:p>
          <a:p>
            <a:pPr marL="0" indent="0">
              <a:lnSpc>
                <a:spcPct val="200000"/>
              </a:lnSpc>
              <a:buNone/>
            </a:pPr>
            <a:r>
              <a:rPr lang="en-US" b="1" dirty="0"/>
              <a:t>			Java</a:t>
            </a:r>
            <a:r>
              <a:rPr lang="en-US" dirty="0"/>
              <a:t> Programming language &amp;  a wide range of </a:t>
            </a:r>
            <a:r>
              <a:rPr lang="en-US" b="1" dirty="0"/>
              <a:t>databases</a:t>
            </a:r>
            <a:r>
              <a:rPr lang="en-US" dirty="0"/>
              <a:t>.</a:t>
            </a:r>
          </a:p>
          <a:p>
            <a:pPr marL="0" indent="0">
              <a:lnSpc>
                <a:spcPct val="200000"/>
              </a:lnSpc>
              <a:buNone/>
            </a:pPr>
            <a:endParaRPr lang="en-US" sz="100" dirty="0"/>
          </a:p>
          <a:p>
            <a:pPr>
              <a:lnSpc>
                <a:spcPct val="200000"/>
              </a:lnSpc>
            </a:pPr>
            <a:r>
              <a:rPr lang="en-US" sz="1600" dirty="0"/>
              <a:t>Need</a:t>
            </a:r>
            <a:r>
              <a:rPr lang="en-US" dirty="0"/>
              <a:t> MySQL JDBC connector </a:t>
            </a:r>
          </a:p>
          <a:p>
            <a:pPr marL="0" indent="0">
              <a:lnSpc>
                <a:spcPct val="200000"/>
              </a:lnSpc>
              <a:buNone/>
            </a:pPr>
            <a:r>
              <a:rPr lang="en-US" dirty="0"/>
              <a:t>	</a:t>
            </a:r>
          </a:p>
          <a:p>
            <a:pPr marL="0" indent="0">
              <a:lnSpc>
                <a:spcPct val="200000"/>
              </a:lnSpc>
              <a:buNone/>
            </a:pPr>
            <a:r>
              <a:rPr lang="en-US" dirty="0"/>
              <a:t>			</a:t>
            </a:r>
          </a:p>
        </p:txBody>
      </p:sp>
      <p:pic>
        <p:nvPicPr>
          <p:cNvPr id="4" name="Picture 3"/>
          <p:cNvPicPr/>
          <p:nvPr/>
        </p:nvPicPr>
        <p:blipFill>
          <a:blip r:embed="rId2"/>
          <a:stretch>
            <a:fillRect/>
          </a:stretch>
        </p:blipFill>
        <p:spPr>
          <a:xfrm>
            <a:off x="2692351" y="5203681"/>
            <a:ext cx="7684703" cy="421265"/>
          </a:xfrm>
          <a:prstGeom prst="rect">
            <a:avLst/>
          </a:prstGeom>
        </p:spPr>
      </p:pic>
      <p:sp>
        <p:nvSpPr>
          <p:cNvPr id="5" name="Footer Placeholder 4"/>
          <p:cNvSpPr>
            <a:spLocks noGrp="1"/>
          </p:cNvSpPr>
          <p:nvPr>
            <p:ph type="ftr" sz="quarter" idx="11"/>
          </p:nvPr>
        </p:nvSpPr>
        <p:spPr/>
        <p:txBody>
          <a:bodyPr/>
          <a:lstStyle/>
          <a:p>
            <a:endParaRPr lang="en-US"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79014"/>
          </a:xfrm>
        </p:spPr>
        <p:txBody>
          <a:bodyPr/>
          <a:lstStyle/>
          <a:p>
            <a:r>
              <a:rPr lang="en-US" dirty="0">
                <a:solidFill>
                  <a:schemeClr val="accent5">
                    <a:lumMod val="60000"/>
                    <a:lumOff val="40000"/>
                  </a:schemeClr>
                </a:solidFill>
              </a:rPr>
              <a:t>JDBC Steps:</a:t>
            </a:r>
          </a:p>
        </p:txBody>
      </p:sp>
      <p:sp>
        <p:nvSpPr>
          <p:cNvPr id="3" name="Content Placeholder 2"/>
          <p:cNvSpPr>
            <a:spLocks noGrp="1"/>
          </p:cNvSpPr>
          <p:nvPr>
            <p:ph idx="1"/>
          </p:nvPr>
        </p:nvSpPr>
        <p:spPr>
          <a:xfrm>
            <a:off x="2091192" y="1488614"/>
            <a:ext cx="7182809" cy="4757066"/>
          </a:xfrm>
        </p:spPr>
        <p:txBody>
          <a:bodyPr>
            <a:normAutofit/>
          </a:bodyPr>
          <a:lstStyle/>
          <a:p>
            <a:endParaRPr lang="en-US" sz="100" dirty="0"/>
          </a:p>
          <a:p>
            <a:r>
              <a:rPr lang="en-US" dirty="0"/>
              <a:t>1) create a connection to the Database</a:t>
            </a:r>
          </a:p>
          <a:p>
            <a:pPr marL="457200" lvl="1" indent="0">
              <a:buNone/>
            </a:pPr>
            <a:r>
              <a:rPr lang="en-US" dirty="0"/>
              <a:t>	</a:t>
            </a:r>
            <a:r>
              <a:rPr lang="en-US" dirty="0" err="1"/>
              <a:t>DriverManager.getConnection</a:t>
            </a:r>
            <a:r>
              <a:rPr lang="en-US" dirty="0"/>
              <a:t>(URL, "</a:t>
            </a:r>
            <a:r>
              <a:rPr lang="en-US" dirty="0" err="1"/>
              <a:t>userid</a:t>
            </a:r>
            <a:r>
              <a:rPr lang="en-US" dirty="0"/>
              <a:t>", "password" )</a:t>
            </a:r>
          </a:p>
          <a:p>
            <a:pPr lvl="1"/>
            <a:endParaRPr lang="en-US" dirty="0"/>
          </a:p>
          <a:p>
            <a:r>
              <a:rPr lang="en-US" dirty="0"/>
              <a:t>2)  load the JDBC Driver</a:t>
            </a:r>
          </a:p>
          <a:p>
            <a:pPr marL="457200" lvl="1" indent="0">
              <a:buNone/>
            </a:pPr>
            <a:r>
              <a:rPr lang="en-US" dirty="0"/>
              <a:t>	</a:t>
            </a:r>
            <a:r>
              <a:rPr lang="en-US" dirty="0" err="1"/>
              <a:t>Class.forName</a:t>
            </a:r>
            <a:r>
              <a:rPr lang="en-US" dirty="0"/>
              <a:t>("</a:t>
            </a:r>
            <a:r>
              <a:rPr lang="en-US" dirty="0" err="1"/>
              <a:t>com.mysql.jdbc.Driver</a:t>
            </a:r>
            <a:r>
              <a:rPr lang="en-US" dirty="0"/>
              <a:t>");</a:t>
            </a:r>
          </a:p>
          <a:p>
            <a:endParaRPr lang="en-US" dirty="0"/>
          </a:p>
          <a:p>
            <a:r>
              <a:rPr lang="en-US" dirty="0"/>
              <a:t>3) can use the Statement Object to send queries</a:t>
            </a:r>
          </a:p>
          <a:p>
            <a:pPr marL="457200" lvl="1" indent="0">
              <a:buNone/>
            </a:pPr>
            <a:r>
              <a:rPr lang="en-US" dirty="0"/>
              <a:t>	Statement </a:t>
            </a:r>
            <a:r>
              <a:rPr lang="en-US" dirty="0" err="1"/>
              <a:t>st</a:t>
            </a:r>
            <a:r>
              <a:rPr lang="en-US" dirty="0"/>
              <a:t> = </a:t>
            </a:r>
            <a:r>
              <a:rPr lang="en-US" dirty="0" err="1"/>
              <a:t>con.createStatement</a:t>
            </a:r>
            <a:r>
              <a:rPr lang="en-US" dirty="0"/>
              <a:t>();	</a:t>
            </a:r>
          </a:p>
          <a:p>
            <a:endParaRPr lang="en-US" dirty="0"/>
          </a:p>
          <a:p>
            <a:r>
              <a:rPr lang="en-US" dirty="0"/>
              <a:t>4) execute the SQL queries</a:t>
            </a:r>
          </a:p>
          <a:p>
            <a:pPr marL="457200" lvl="1" indent="0">
              <a:buNone/>
            </a:pPr>
            <a:r>
              <a:rPr lang="en-US" dirty="0"/>
              <a:t>	</a:t>
            </a:r>
            <a:r>
              <a:rPr lang="en-US" dirty="0" err="1"/>
              <a:t>ResultSet</a:t>
            </a:r>
            <a:r>
              <a:rPr lang="en-US" dirty="0"/>
              <a:t> </a:t>
            </a:r>
            <a:r>
              <a:rPr lang="en-US" dirty="0" err="1"/>
              <a:t>rs</a:t>
            </a:r>
            <a:r>
              <a:rPr lang="en-US" dirty="0"/>
              <a:t> = </a:t>
            </a:r>
            <a:r>
              <a:rPr lang="en-US" dirty="0" err="1"/>
              <a:t>st.executeQuery</a:t>
            </a:r>
            <a:r>
              <a:rPr lang="en-US" dirty="0"/>
              <a:t>(select *  from employee;);</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18655"/>
            <a:ext cx="8596668" cy="692726"/>
          </a:xfrm>
        </p:spPr>
        <p:txBody>
          <a:bodyPr/>
          <a:lstStyle/>
          <a:p>
            <a:r>
              <a:rPr lang="en-US" dirty="0">
                <a:solidFill>
                  <a:schemeClr val="accent5">
                    <a:lumMod val="60000"/>
                    <a:lumOff val="40000"/>
                  </a:schemeClr>
                </a:solidFill>
              </a:rPr>
              <a:t>Code for JDBC</a:t>
            </a:r>
          </a:p>
        </p:txBody>
      </p:sp>
      <p:pic>
        <p:nvPicPr>
          <p:cNvPr id="4" name="Content Placeholder 3"/>
          <p:cNvPicPr>
            <a:picLocks noGrp="1"/>
          </p:cNvPicPr>
          <p:nvPr>
            <p:ph idx="1"/>
          </p:nvPr>
        </p:nvPicPr>
        <p:blipFill>
          <a:blip r:embed="rId2"/>
          <a:stretch>
            <a:fillRect/>
          </a:stretch>
        </p:blipFill>
        <p:spPr>
          <a:xfrm>
            <a:off x="1861820" y="1011381"/>
            <a:ext cx="7412182" cy="5846619"/>
          </a:xfrm>
          <a:prstGeom prst="rect">
            <a:avLst/>
          </a:prstGeom>
        </p:spPr>
      </p:pic>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9AF23-2D80-47D0-B6EA-F596ECC58703}"/>
              </a:ext>
            </a:extLst>
          </p:cNvPr>
          <p:cNvSpPr>
            <a:spLocks noGrp="1"/>
          </p:cNvSpPr>
          <p:nvPr>
            <p:ph type="title"/>
          </p:nvPr>
        </p:nvSpPr>
        <p:spPr>
          <a:xfrm>
            <a:off x="426321" y="484094"/>
            <a:ext cx="8596668" cy="914401"/>
          </a:xfrm>
        </p:spPr>
        <p:txBody>
          <a:bodyPr/>
          <a:lstStyle/>
          <a:p>
            <a:r>
              <a:rPr lang="en-IN" dirty="0">
                <a:solidFill>
                  <a:srgbClr val="C00000"/>
                </a:solidFill>
              </a:rPr>
              <a:t>Alternate Tools </a:t>
            </a:r>
          </a:p>
        </p:txBody>
      </p:sp>
      <p:sp>
        <p:nvSpPr>
          <p:cNvPr id="3" name="Content Placeholder 2">
            <a:extLst>
              <a:ext uri="{FF2B5EF4-FFF2-40B4-BE49-F238E27FC236}">
                <a16:creationId xmlns:a16="http://schemas.microsoft.com/office/drawing/2014/main" id="{EF280540-7AF7-4B0B-A97A-92A5E3D6F982}"/>
              </a:ext>
            </a:extLst>
          </p:cNvPr>
          <p:cNvSpPr>
            <a:spLocks noGrp="1"/>
          </p:cNvSpPr>
          <p:nvPr>
            <p:ph idx="1"/>
          </p:nvPr>
        </p:nvSpPr>
        <p:spPr>
          <a:xfrm>
            <a:off x="1731145" y="1604683"/>
            <a:ext cx="7731115" cy="5126962"/>
          </a:xfrm>
        </p:spPr>
        <p:txBody>
          <a:bodyPr/>
          <a:lstStyle/>
          <a:p>
            <a:pPr>
              <a:lnSpc>
                <a:spcPct val="200000"/>
              </a:lnSpc>
            </a:pPr>
            <a:r>
              <a:rPr lang="en-IN" dirty="0"/>
              <a:t>Java           - Python, C#, JavaScript, Ruby, Perl.</a:t>
            </a:r>
          </a:p>
          <a:p>
            <a:pPr>
              <a:lnSpc>
                <a:spcPct val="200000"/>
              </a:lnSpc>
            </a:pPr>
            <a:r>
              <a:rPr lang="en-IN" dirty="0"/>
              <a:t>Selenium    - </a:t>
            </a:r>
            <a:r>
              <a:rPr lang="en-IN" dirty="0" err="1"/>
              <a:t>Testcraft</a:t>
            </a:r>
            <a:r>
              <a:rPr lang="en-IN" dirty="0"/>
              <a:t>, Protractor, Cypress, </a:t>
            </a:r>
            <a:r>
              <a:rPr lang="en-IN" dirty="0" err="1"/>
              <a:t>Screenster</a:t>
            </a:r>
            <a:r>
              <a:rPr lang="en-IN" dirty="0"/>
              <a:t>, </a:t>
            </a:r>
            <a:r>
              <a:rPr lang="en-IN" dirty="0" err="1"/>
              <a:t>Watir</a:t>
            </a:r>
            <a:r>
              <a:rPr lang="en-IN" dirty="0"/>
              <a:t>.</a:t>
            </a:r>
          </a:p>
          <a:p>
            <a:pPr>
              <a:lnSpc>
                <a:spcPct val="200000"/>
              </a:lnSpc>
            </a:pPr>
            <a:r>
              <a:rPr lang="en-IN" dirty="0"/>
              <a:t>Maven        - Gradle, Ant.</a:t>
            </a:r>
          </a:p>
          <a:p>
            <a:pPr>
              <a:lnSpc>
                <a:spcPct val="200000"/>
              </a:lnSpc>
            </a:pPr>
            <a:r>
              <a:rPr lang="en-IN" dirty="0"/>
              <a:t>Git             - SVN (</a:t>
            </a:r>
            <a:r>
              <a:rPr lang="en-IN" dirty="0" err="1"/>
              <a:t>SubVersion</a:t>
            </a:r>
            <a:r>
              <a:rPr lang="en-IN" dirty="0"/>
              <a:t>), Bitbucket, Perforce, Mercurial.</a:t>
            </a:r>
          </a:p>
          <a:p>
            <a:pPr>
              <a:lnSpc>
                <a:spcPct val="200000"/>
              </a:lnSpc>
            </a:pPr>
            <a:r>
              <a:rPr lang="en-IN" dirty="0"/>
              <a:t>Jenkins      - Bamboo, Buddy, </a:t>
            </a:r>
            <a:r>
              <a:rPr lang="en-IN" dirty="0" err="1"/>
              <a:t>FinalBuilder</a:t>
            </a:r>
            <a:r>
              <a:rPr lang="en-IN" dirty="0"/>
              <a:t>.</a:t>
            </a:r>
          </a:p>
          <a:p>
            <a:pPr>
              <a:lnSpc>
                <a:spcPct val="200000"/>
              </a:lnSpc>
            </a:pPr>
            <a:r>
              <a:rPr lang="en-IN" dirty="0"/>
              <a:t>Jira            - VersionOne, Trello, Asana, </a:t>
            </a:r>
            <a:r>
              <a:rPr lang="en-IN" dirty="0" err="1"/>
              <a:t>PivotalTracker</a:t>
            </a:r>
            <a:r>
              <a:rPr lang="en-IN" dirty="0"/>
              <a:t>, </a:t>
            </a:r>
          </a:p>
          <a:p>
            <a:pPr>
              <a:lnSpc>
                <a:spcPct val="200000"/>
              </a:lnSpc>
            </a:pPr>
            <a:r>
              <a:rPr lang="en-IN" dirty="0"/>
              <a:t>Eclipse	  - </a:t>
            </a:r>
            <a:r>
              <a:rPr lang="en-IN" dirty="0" err="1"/>
              <a:t>Intellij</a:t>
            </a:r>
            <a:endParaRPr lang="en-IN"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24151661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62759"/>
            <a:ext cx="8596668" cy="1716961"/>
          </a:xfrm>
        </p:spPr>
        <p:txBody>
          <a:bodyPr>
            <a:normAutofit/>
          </a:bodyPr>
          <a:lstStyle/>
          <a:p>
            <a:pPr algn="ctr"/>
            <a:r>
              <a:rPr lang="en-US" sz="4400" b="1" dirty="0">
                <a:solidFill>
                  <a:srgbClr val="0070C0"/>
                </a:solidFill>
              </a:rPr>
              <a:t>Most Popular </a:t>
            </a:r>
            <a:br>
              <a:rPr lang="en-US" sz="4400" b="1" dirty="0">
                <a:solidFill>
                  <a:srgbClr val="0070C0"/>
                </a:solidFill>
              </a:rPr>
            </a:br>
            <a:r>
              <a:rPr lang="en-US" sz="4400" b="1" dirty="0">
                <a:solidFill>
                  <a:srgbClr val="C00000"/>
                </a:solidFill>
              </a:rPr>
              <a:t>Test Automation Frameworks</a:t>
            </a:r>
          </a:p>
        </p:txBody>
      </p:sp>
      <p:pic>
        <p:nvPicPr>
          <p:cNvPr id="8194" name="Picture 2" descr="Test Automation Frameworks - Why, Types, Benefits, Approach">
            <a:extLst>
              <a:ext uri="{FF2B5EF4-FFF2-40B4-BE49-F238E27FC236}">
                <a16:creationId xmlns:a16="http://schemas.microsoft.com/office/drawing/2014/main" id="{BBD279BD-0BF1-4744-8AB3-FC72660A8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277" y="1843432"/>
            <a:ext cx="8086725" cy="41910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47327" y="1815149"/>
            <a:ext cx="8256235" cy="1999881"/>
          </a:xfrm>
        </p:spPr>
        <p:txBody>
          <a:bodyPr>
            <a:normAutofit/>
          </a:bodyPr>
          <a:lstStyle/>
          <a:p>
            <a:pPr algn="ctr"/>
            <a:r>
              <a:rPr lang="en-IN" sz="4400" b="1" dirty="0">
                <a:solidFill>
                  <a:srgbClr val="7C6FDB"/>
                </a:solidFill>
              </a:rPr>
              <a:t>21. Ten Important Interview Questions</a:t>
            </a:r>
          </a:p>
        </p:txBody>
      </p:sp>
      <p:pic>
        <p:nvPicPr>
          <p:cNvPr id="9218" name="Picture 2" descr="Jobs And Scholarships: Interview Questions">
            <a:extLst>
              <a:ext uri="{FF2B5EF4-FFF2-40B4-BE49-F238E27FC236}">
                <a16:creationId xmlns:a16="http://schemas.microsoft.com/office/drawing/2014/main" id="{452C4BA7-2EB4-4746-BE39-151227D87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4124" y="3547045"/>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a:extLst>
              <a:ext uri="{FF2B5EF4-FFF2-40B4-BE49-F238E27FC236}">
                <a16:creationId xmlns:a16="http://schemas.microsoft.com/office/drawing/2014/main" id="{265463D0-04DE-411D-B268-C121DB5AE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2674"/>
            <a:ext cx="12192000" cy="6930674"/>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B4F4A12-5683-4A71-9AA2-2DF3212E9A31}"/>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AF7858C4-BE03-4804-A3FA-77A7EB4D4E70}"/>
              </a:ext>
            </a:extLst>
          </p:cNvPr>
          <p:cNvPicPr>
            <a:picLocks noChangeAspect="1"/>
          </p:cNvPicPr>
          <p:nvPr/>
        </p:nvPicPr>
        <p:blipFill>
          <a:blip r:embed="rId4"/>
          <a:stretch>
            <a:fillRect/>
          </a:stretch>
        </p:blipFill>
        <p:spPr>
          <a:xfrm>
            <a:off x="3515557" y="2330552"/>
            <a:ext cx="5850385" cy="1355379"/>
          </a:xfrm>
          <a:prstGeom prst="rect">
            <a:avLst/>
          </a:prstGeom>
        </p:spPr>
      </p:pic>
      <p:sp>
        <p:nvSpPr>
          <p:cNvPr id="2" name="Footer Placeholder 1"/>
          <p:cNvSpPr>
            <a:spLocks noGrp="1"/>
          </p:cNvSpPr>
          <p:nvPr>
            <p:ph type="ftr"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574"/>
          </a:xfrm>
        </p:spPr>
        <p:txBody>
          <a:bodyPr/>
          <a:lstStyle/>
          <a:p>
            <a:r>
              <a:rPr lang="en-US" dirty="0">
                <a:solidFill>
                  <a:schemeClr val="accent5">
                    <a:lumMod val="60000"/>
                    <a:lumOff val="40000"/>
                  </a:schemeClr>
                </a:solidFill>
              </a:rPr>
              <a:t>1. Pop-up Windows</a:t>
            </a:r>
          </a:p>
        </p:txBody>
      </p:sp>
      <p:sp>
        <p:nvSpPr>
          <p:cNvPr id="3" name="Content Placeholder 2"/>
          <p:cNvSpPr>
            <a:spLocks noGrp="1"/>
          </p:cNvSpPr>
          <p:nvPr>
            <p:ph sz="half" idx="2"/>
          </p:nvPr>
        </p:nvSpPr>
        <p:spPr>
          <a:xfrm>
            <a:off x="1118899" y="1542553"/>
            <a:ext cx="8764572" cy="4782047"/>
          </a:xfrm>
        </p:spPr>
        <p:txBody>
          <a:bodyPr>
            <a:normAutofit/>
          </a:bodyPr>
          <a:lstStyle/>
          <a:p>
            <a:r>
              <a:rPr lang="en-US" sz="1900" dirty="0"/>
              <a:t>In many application, random pop-up keeps coming </a:t>
            </a:r>
          </a:p>
          <a:p>
            <a:pPr marL="0" indent="0">
              <a:buNone/>
            </a:pPr>
            <a:r>
              <a:rPr lang="en-US" sz="1900" dirty="0"/>
              <a:t>			and their behavior is not persistence </a:t>
            </a:r>
          </a:p>
          <a:p>
            <a:pPr marL="0" indent="0">
              <a:buNone/>
            </a:pPr>
            <a:r>
              <a:rPr lang="en-US" sz="1900" dirty="0"/>
              <a:t>			these </a:t>
            </a:r>
            <a:r>
              <a:rPr lang="en-US" sz="1900" u="sng" dirty="0"/>
              <a:t>unwanted pop up which stops our execution</a:t>
            </a:r>
            <a:r>
              <a:rPr lang="en-US" sz="1900" dirty="0"/>
              <a:t>.</a:t>
            </a:r>
          </a:p>
          <a:p>
            <a:pPr marL="0" indent="0">
              <a:buNone/>
            </a:pPr>
            <a:endParaRPr lang="en-US" sz="1900" dirty="0"/>
          </a:p>
          <a:p>
            <a:r>
              <a:rPr lang="en-US" sz="1900" dirty="0"/>
              <a:t> And, Windows-based alerts are beyond Selenium’s capabilities </a:t>
            </a:r>
          </a:p>
          <a:p>
            <a:pPr marL="0" indent="0">
              <a:buNone/>
            </a:pPr>
            <a:r>
              <a:rPr lang="en-US" sz="1900" dirty="0"/>
              <a:t>			</a:t>
            </a:r>
            <a:r>
              <a:rPr lang="en-US" sz="1900" u="sng" dirty="0"/>
              <a:t>since they’re part of the operating system </a:t>
            </a:r>
            <a:r>
              <a:rPr lang="en-US" sz="1900" dirty="0"/>
              <a:t>instead of the browser.</a:t>
            </a:r>
          </a:p>
          <a:p>
            <a:endParaRPr lang="en-US" sz="1900" dirty="0"/>
          </a:p>
          <a:p>
            <a:r>
              <a:rPr lang="en-US" sz="1900" dirty="0"/>
              <a:t> However, since Selenium WebDriver can operate multiple windows, </a:t>
            </a:r>
          </a:p>
          <a:p>
            <a:pPr marL="0" indent="0">
              <a:buNone/>
            </a:pPr>
            <a:r>
              <a:rPr lang="en-US" sz="1900" dirty="0"/>
              <a:t>			Web-based alerts can usually be handled </a:t>
            </a:r>
          </a:p>
          <a:p>
            <a:pPr marL="0" indent="0">
              <a:buNone/>
            </a:pPr>
            <a:r>
              <a:rPr lang="en-US" sz="1900" dirty="0"/>
              <a:t>			with the </a:t>
            </a:r>
            <a:r>
              <a:rPr lang="en-US" sz="1900" u="sng" dirty="0"/>
              <a:t>switch To method to control the pop-up </a:t>
            </a:r>
          </a:p>
          <a:p>
            <a:pPr marL="0" indent="0">
              <a:buNone/>
            </a:pPr>
            <a:r>
              <a:rPr lang="en-US" sz="1900" dirty="0"/>
              <a:t>			while keeping the browser in the background.</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61391"/>
          </a:xfrm>
        </p:spPr>
        <p:txBody>
          <a:bodyPr/>
          <a:lstStyle/>
          <a:p>
            <a:r>
              <a:rPr lang="en-US" dirty="0">
                <a:solidFill>
                  <a:schemeClr val="accent5">
                    <a:lumMod val="60000"/>
                    <a:lumOff val="40000"/>
                  </a:schemeClr>
                </a:solidFill>
              </a:rPr>
              <a:t>2. Dynamic Content</a:t>
            </a:r>
          </a:p>
        </p:txBody>
      </p:sp>
      <p:sp>
        <p:nvSpPr>
          <p:cNvPr id="3" name="Content Placeholder 2"/>
          <p:cNvSpPr>
            <a:spLocks noGrp="1"/>
          </p:cNvSpPr>
          <p:nvPr>
            <p:ph idx="1"/>
          </p:nvPr>
        </p:nvSpPr>
        <p:spPr>
          <a:xfrm>
            <a:off x="1288111" y="1470991"/>
            <a:ext cx="8301162" cy="5158409"/>
          </a:xfrm>
        </p:spPr>
        <p:txBody>
          <a:bodyPr>
            <a:normAutofit/>
          </a:bodyPr>
          <a:lstStyle/>
          <a:p>
            <a:r>
              <a:rPr lang="en-US" dirty="0"/>
              <a:t>A web page that has dynamically loaded content has elements 	that may not be at first visible when you visit the site. </a:t>
            </a:r>
          </a:p>
          <a:p>
            <a:endParaRPr lang="en-US" sz="700" dirty="0"/>
          </a:p>
          <a:p>
            <a:r>
              <a:rPr lang="en-US" dirty="0"/>
              <a:t>Page is user specific and will display different content</a:t>
            </a:r>
          </a:p>
          <a:p>
            <a:pPr marL="0" indent="0">
              <a:buNone/>
            </a:pPr>
            <a:r>
              <a:rPr lang="en-US" dirty="0"/>
              <a:t>		-  based on different users, </a:t>
            </a:r>
          </a:p>
          <a:p>
            <a:pPr marL="0" indent="0">
              <a:buNone/>
            </a:pPr>
            <a:r>
              <a:rPr lang="en-US" dirty="0"/>
              <a:t>		-  new content appears on page after certain amount of time,</a:t>
            </a:r>
          </a:p>
          <a:p>
            <a:pPr marL="0" indent="0">
              <a:buNone/>
            </a:pPr>
            <a:r>
              <a:rPr lang="en-US" dirty="0"/>
              <a:t>		 -  it appears after clicking something on the page. </a:t>
            </a:r>
          </a:p>
          <a:p>
            <a:pPr marL="0" indent="0">
              <a:buNone/>
            </a:pPr>
            <a:endParaRPr lang="en-US" sz="900" dirty="0"/>
          </a:p>
          <a:p>
            <a:r>
              <a:rPr lang="en-US" dirty="0"/>
              <a:t>when a locator cannot identify a new element present at that time, </a:t>
            </a:r>
          </a:p>
          <a:p>
            <a:pPr marL="0" indent="0">
              <a:buNone/>
            </a:pPr>
            <a:r>
              <a:rPr lang="en-US" dirty="0"/>
              <a:t>			Selenium WebDriver comes with an integrated Explicit Wait 	</a:t>
            </a:r>
          </a:p>
          <a:p>
            <a:pPr marL="0" indent="0">
              <a:buNone/>
            </a:pPr>
            <a:r>
              <a:rPr lang="en-US" dirty="0"/>
              <a:t>			before automating a command. </a:t>
            </a:r>
          </a:p>
          <a:p>
            <a:pPr marL="0" indent="0">
              <a:buNone/>
            </a:pPr>
            <a:r>
              <a:rPr lang="en-US" dirty="0"/>
              <a:t>	This helps the page to have enough time to load and 	identify the element to interact with.</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574"/>
          </a:xfrm>
        </p:spPr>
        <p:txBody>
          <a:bodyPr/>
          <a:lstStyle/>
          <a:p>
            <a:r>
              <a:rPr lang="en-US" dirty="0">
                <a:solidFill>
                  <a:schemeClr val="accent5">
                    <a:lumMod val="60000"/>
                    <a:lumOff val="40000"/>
                  </a:schemeClr>
                </a:solidFill>
              </a:rPr>
              <a:t>3. Timeout issue</a:t>
            </a:r>
          </a:p>
        </p:txBody>
      </p:sp>
      <p:sp>
        <p:nvSpPr>
          <p:cNvPr id="3" name="Content Placeholder 2"/>
          <p:cNvSpPr>
            <a:spLocks noGrp="1"/>
          </p:cNvSpPr>
          <p:nvPr>
            <p:ph idx="1"/>
          </p:nvPr>
        </p:nvSpPr>
        <p:spPr>
          <a:xfrm>
            <a:off x="1118898" y="1701800"/>
            <a:ext cx="8382912" cy="4470400"/>
          </a:xfrm>
        </p:spPr>
        <p:txBody>
          <a:bodyPr>
            <a:normAutofit/>
          </a:bodyPr>
          <a:lstStyle/>
          <a:p>
            <a:r>
              <a:rPr lang="en-US" dirty="0"/>
              <a:t>It is one of the most challenging tasks in any test automation tool.	</a:t>
            </a:r>
          </a:p>
          <a:p>
            <a:pPr marL="0" indent="0">
              <a:buNone/>
            </a:pPr>
            <a:r>
              <a:rPr lang="en-US" dirty="0"/>
              <a:t>		If we do not handle this, then most of the script will fail. </a:t>
            </a:r>
          </a:p>
          <a:p>
            <a:pPr marL="0" indent="0">
              <a:buNone/>
            </a:pPr>
            <a:r>
              <a:rPr lang="en-US" dirty="0"/>
              <a:t>		Survey: 	80% of scripts fail due to improper sync/timeout.</a:t>
            </a:r>
          </a:p>
          <a:p>
            <a:pPr marL="0" indent="0">
              <a:buNone/>
            </a:pPr>
            <a:endParaRPr lang="en-US" sz="300" dirty="0"/>
          </a:p>
          <a:p>
            <a:pPr marL="0" indent="0">
              <a:buNone/>
            </a:pPr>
            <a:endParaRPr lang="en-US" sz="100" dirty="0"/>
          </a:p>
          <a:p>
            <a:r>
              <a:rPr lang="en-US" dirty="0"/>
              <a:t>We can avoid this by using smart wait like 			</a:t>
            </a:r>
          </a:p>
          <a:p>
            <a:pPr marL="0" indent="0">
              <a:buNone/>
            </a:pPr>
            <a:r>
              <a:rPr lang="en-US" dirty="0"/>
              <a:t>		implicit wait, explicit wait, fluent wait or 			</a:t>
            </a:r>
          </a:p>
          <a:p>
            <a:pPr marL="0" indent="0">
              <a:buNone/>
            </a:pPr>
            <a:r>
              <a:rPr lang="en-US" dirty="0"/>
              <a:t>		we can write our custom method which will handle this.</a:t>
            </a:r>
          </a:p>
          <a:p>
            <a:pPr marL="0" indent="0">
              <a:buNone/>
            </a:pPr>
            <a:endParaRPr lang="en-US" sz="500" dirty="0"/>
          </a:p>
          <a:p>
            <a:pPr marL="0" indent="0">
              <a:buNone/>
            </a:pPr>
            <a:endParaRPr lang="en-US" sz="100" dirty="0"/>
          </a:p>
          <a:p>
            <a:r>
              <a:rPr lang="en-US" dirty="0"/>
              <a:t>Example- After clicking on some button one alert should present and we have handled via code but due to many issues alert might come after few seconds in that case script will fail. </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42047"/>
            <a:ext cx="8596668" cy="997259"/>
          </a:xfrm>
        </p:spPr>
        <p:txBody>
          <a:bodyPr>
            <a:normAutofit/>
          </a:bodyPr>
          <a:lstStyle/>
          <a:p>
            <a:r>
              <a:rPr lang="en-IN" sz="4400" b="1" dirty="0">
                <a:solidFill>
                  <a:srgbClr val="0070C0"/>
                </a:solidFill>
              </a:rPr>
              <a:t>1. Self-Introduction</a:t>
            </a:r>
          </a:p>
        </p:txBody>
      </p:sp>
      <p:sp>
        <p:nvSpPr>
          <p:cNvPr id="3" name="Content Placeholder 2"/>
          <p:cNvSpPr>
            <a:spLocks noGrp="1"/>
          </p:cNvSpPr>
          <p:nvPr>
            <p:ph idx="1"/>
          </p:nvPr>
        </p:nvSpPr>
        <p:spPr>
          <a:xfrm>
            <a:off x="2994212" y="1535140"/>
            <a:ext cx="5186094" cy="5125635"/>
          </a:xfrm>
        </p:spPr>
        <p:txBody>
          <a:bodyPr>
            <a:normAutofit/>
          </a:bodyPr>
          <a:lstStyle/>
          <a:p>
            <a:r>
              <a:rPr lang="en-IN" dirty="0"/>
              <a:t>Name and City</a:t>
            </a:r>
          </a:p>
          <a:p>
            <a:r>
              <a:rPr lang="en-IN" dirty="0"/>
              <a:t>Experience, </a:t>
            </a:r>
          </a:p>
          <a:p>
            <a:r>
              <a:rPr lang="en-IN" dirty="0"/>
              <a:t>Company name</a:t>
            </a:r>
          </a:p>
          <a:p>
            <a:r>
              <a:rPr lang="en-IN" dirty="0"/>
              <a:t>Position (Role)</a:t>
            </a:r>
          </a:p>
          <a:p>
            <a:r>
              <a:rPr lang="en-IN" dirty="0"/>
              <a:t>Tools</a:t>
            </a:r>
          </a:p>
          <a:p>
            <a:pPr marL="0" indent="0">
              <a:buNone/>
            </a:pPr>
            <a:endParaRPr lang="en-IN" sz="1900" dirty="0"/>
          </a:p>
          <a:p>
            <a:r>
              <a:rPr lang="en-IN" dirty="0"/>
              <a:t>Project Details</a:t>
            </a:r>
          </a:p>
          <a:p>
            <a:pPr marL="0" indent="0">
              <a:buNone/>
            </a:pPr>
            <a:r>
              <a:rPr lang="en-IN" dirty="0"/>
              <a:t>	Name</a:t>
            </a:r>
          </a:p>
          <a:p>
            <a:pPr marL="0" indent="0">
              <a:buNone/>
            </a:pPr>
            <a:r>
              <a:rPr lang="en-IN" dirty="0"/>
              <a:t>	Domain</a:t>
            </a:r>
          </a:p>
          <a:p>
            <a:pPr marL="0" indent="0">
              <a:buNone/>
            </a:pPr>
            <a:r>
              <a:rPr lang="en-IN" dirty="0"/>
              <a:t>	Modules</a:t>
            </a:r>
          </a:p>
          <a:p>
            <a:pPr marL="0" indent="0">
              <a:buNone/>
            </a:pPr>
            <a:r>
              <a:rPr lang="en-IN" dirty="0"/>
              <a:t>	Agile</a:t>
            </a:r>
          </a:p>
          <a:p>
            <a:pPr marL="0" indent="0">
              <a:buNone/>
            </a:pPr>
            <a:r>
              <a:rPr lang="en-IN" dirty="0"/>
              <a:t>	Sprint</a:t>
            </a:r>
          </a:p>
        </p:txBody>
      </p:sp>
      <p:pic>
        <p:nvPicPr>
          <p:cNvPr id="18436" name="Picture 4" descr="What is SDET? Full Form, Meaning, Role and Responsibilities">
            <a:extLst>
              <a:ext uri="{FF2B5EF4-FFF2-40B4-BE49-F238E27FC236}">
                <a16:creationId xmlns:a16="http://schemas.microsoft.com/office/drawing/2014/main" id="{B7B6FB2B-4C4A-4FE9-8E23-75976D5679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3552" y="3"/>
            <a:ext cx="5486400" cy="48864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DET Training: Selenium WebDriver, Java Project &amp; Code Tests | Udemy">
            <a:extLst>
              <a:ext uri="{FF2B5EF4-FFF2-40B4-BE49-F238E27FC236}">
                <a16:creationId xmlns:a16="http://schemas.microsoft.com/office/drawing/2014/main" id="{51AA6BFB-1733-4AAA-812E-EEE3BB8DF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4832662"/>
            <a:ext cx="4572000" cy="202533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499" y="195942"/>
            <a:ext cx="8596668" cy="568448"/>
          </a:xfrm>
        </p:spPr>
        <p:txBody>
          <a:bodyPr>
            <a:normAutofit fontScale="90000"/>
          </a:bodyPr>
          <a:lstStyle/>
          <a:p>
            <a:r>
              <a:rPr lang="en-US" dirty="0">
                <a:solidFill>
                  <a:srgbClr val="C00000"/>
                </a:solidFill>
              </a:rPr>
              <a:t>47. Stack vs Heap</a:t>
            </a:r>
          </a:p>
        </p:txBody>
      </p:sp>
      <p:pic>
        <p:nvPicPr>
          <p:cNvPr id="6146" name="Picture 2" descr="Where does Java's String constant pool live, the heap or the stack? - Stack  Overflow"/>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1366" y="910664"/>
            <a:ext cx="8559137" cy="49719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451069" y="2448071"/>
            <a:ext cx="1434978" cy="1310197"/>
          </a:xfrm>
          <a:prstGeom prst="rect">
            <a:avLst/>
          </a:prstGeom>
        </p:spPr>
      </p:pic>
      <p:pic>
        <p:nvPicPr>
          <p:cNvPr id="5" name="Picture 4"/>
          <p:cNvPicPr>
            <a:picLocks noChangeAspect="1"/>
          </p:cNvPicPr>
          <p:nvPr/>
        </p:nvPicPr>
        <p:blipFill>
          <a:blip r:embed="rId4"/>
          <a:stretch>
            <a:fillRect/>
          </a:stretch>
        </p:blipFill>
        <p:spPr>
          <a:xfrm>
            <a:off x="3392929" y="2245037"/>
            <a:ext cx="1096193" cy="449043"/>
          </a:xfrm>
          <a:prstGeom prst="rect">
            <a:avLst/>
          </a:prstGeom>
        </p:spPr>
      </p:pic>
      <p:pic>
        <p:nvPicPr>
          <p:cNvPr id="6" name="Picture 5"/>
          <p:cNvPicPr>
            <a:picLocks noChangeAspect="1"/>
          </p:cNvPicPr>
          <p:nvPr/>
        </p:nvPicPr>
        <p:blipFill>
          <a:blip r:embed="rId5"/>
          <a:stretch>
            <a:fillRect/>
          </a:stretch>
        </p:blipFill>
        <p:spPr>
          <a:xfrm>
            <a:off x="3436529" y="3008717"/>
            <a:ext cx="1052593" cy="415995"/>
          </a:xfrm>
          <a:prstGeom prst="rect">
            <a:avLst/>
          </a:prstGeom>
        </p:spPr>
      </p:pic>
      <p:cxnSp>
        <p:nvCxnSpPr>
          <p:cNvPr id="11" name="Straight Arrow Connector 10"/>
          <p:cNvCxnSpPr/>
          <p:nvPr/>
        </p:nvCxnSpPr>
        <p:spPr>
          <a:xfrm flipV="1">
            <a:off x="2418403" y="3062537"/>
            <a:ext cx="1015068" cy="2079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V="1">
            <a:off x="2378513" y="2606859"/>
            <a:ext cx="1015068" cy="2079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3" name="Picture 12"/>
          <p:cNvPicPr>
            <a:picLocks noChangeAspect="1"/>
          </p:cNvPicPr>
          <p:nvPr/>
        </p:nvPicPr>
        <p:blipFill>
          <a:blip r:embed="rId6"/>
          <a:stretch>
            <a:fillRect/>
          </a:stretch>
        </p:blipFill>
        <p:spPr>
          <a:xfrm>
            <a:off x="1692713" y="4967069"/>
            <a:ext cx="1371600" cy="514350"/>
          </a:xfrm>
          <a:prstGeom prst="rect">
            <a:avLst/>
          </a:prstGeom>
        </p:spPr>
      </p:pic>
      <p:pic>
        <p:nvPicPr>
          <p:cNvPr id="15" name="Picture 14"/>
          <p:cNvPicPr>
            <a:picLocks noChangeAspect="1"/>
          </p:cNvPicPr>
          <p:nvPr/>
        </p:nvPicPr>
        <p:blipFill>
          <a:blip r:embed="rId7"/>
          <a:stretch>
            <a:fillRect/>
          </a:stretch>
        </p:blipFill>
        <p:spPr>
          <a:xfrm>
            <a:off x="4054592" y="4935517"/>
            <a:ext cx="1314450" cy="533400"/>
          </a:xfrm>
          <a:prstGeom prst="rect">
            <a:avLst/>
          </a:prstGeom>
        </p:spPr>
      </p:pic>
      <p:pic>
        <p:nvPicPr>
          <p:cNvPr id="16" name="Picture 15"/>
          <p:cNvPicPr>
            <a:picLocks noChangeAspect="1"/>
          </p:cNvPicPr>
          <p:nvPr/>
        </p:nvPicPr>
        <p:blipFill>
          <a:blip r:embed="rId8"/>
          <a:stretch>
            <a:fillRect/>
          </a:stretch>
        </p:blipFill>
        <p:spPr>
          <a:xfrm>
            <a:off x="1451069" y="1270000"/>
            <a:ext cx="713291" cy="254049"/>
          </a:xfrm>
          <a:prstGeom prst="rect">
            <a:avLst/>
          </a:prstGeom>
        </p:spPr>
      </p:pic>
      <p:pic>
        <p:nvPicPr>
          <p:cNvPr id="17" name="Picture 16"/>
          <p:cNvPicPr>
            <a:picLocks noChangeAspect="1"/>
          </p:cNvPicPr>
          <p:nvPr/>
        </p:nvPicPr>
        <p:blipFill>
          <a:blip r:embed="rId8"/>
          <a:stretch>
            <a:fillRect/>
          </a:stretch>
        </p:blipFill>
        <p:spPr>
          <a:xfrm>
            <a:off x="3321167" y="1252124"/>
            <a:ext cx="1390650" cy="495300"/>
          </a:xfrm>
          <a:prstGeom prst="rect">
            <a:avLst/>
          </a:prstGeom>
        </p:spPr>
      </p:pic>
      <p:pic>
        <p:nvPicPr>
          <p:cNvPr id="21" name="Picture 20"/>
          <p:cNvPicPr>
            <a:picLocks noChangeAspect="1"/>
          </p:cNvPicPr>
          <p:nvPr/>
        </p:nvPicPr>
        <p:blipFill>
          <a:blip r:embed="rId8"/>
          <a:stretch>
            <a:fillRect/>
          </a:stretch>
        </p:blipFill>
        <p:spPr>
          <a:xfrm>
            <a:off x="3036283" y="5517446"/>
            <a:ext cx="713291" cy="254049"/>
          </a:xfrm>
          <a:prstGeom prst="rect">
            <a:avLst/>
          </a:prstGeom>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87298928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53729"/>
          </a:xfrm>
        </p:spPr>
        <p:txBody>
          <a:bodyPr/>
          <a:lstStyle/>
          <a:p>
            <a:r>
              <a:rPr lang="en-US" dirty="0">
                <a:solidFill>
                  <a:schemeClr val="accent5">
                    <a:lumMod val="60000"/>
                    <a:lumOff val="40000"/>
                  </a:schemeClr>
                </a:solidFill>
              </a:rPr>
              <a:t>4. Integration with different tools</a:t>
            </a:r>
          </a:p>
        </p:txBody>
      </p:sp>
      <p:sp>
        <p:nvSpPr>
          <p:cNvPr id="5" name="Content Placeholder 4"/>
          <p:cNvSpPr>
            <a:spLocks noGrp="1"/>
          </p:cNvSpPr>
          <p:nvPr>
            <p:ph idx="1"/>
          </p:nvPr>
        </p:nvSpPr>
        <p:spPr>
          <a:xfrm>
            <a:off x="2425148" y="1828800"/>
            <a:ext cx="9081052" cy="4927600"/>
          </a:xfrm>
        </p:spPr>
        <p:txBody>
          <a:bodyPr>
            <a:normAutofit/>
          </a:bodyPr>
          <a:lstStyle/>
          <a:p>
            <a:pPr marL="0" indent="0">
              <a:lnSpc>
                <a:spcPct val="200000"/>
              </a:lnSpc>
              <a:buNone/>
            </a:pPr>
            <a:r>
              <a:rPr lang="en-US" dirty="0"/>
              <a:t>Since Selenium is an open source and </a:t>
            </a:r>
          </a:p>
          <a:p>
            <a:pPr marL="0" indent="0">
              <a:lnSpc>
                <a:spcPct val="200000"/>
              </a:lnSpc>
              <a:buNone/>
            </a:pPr>
            <a:r>
              <a:rPr lang="en-US" dirty="0"/>
              <a:t>		we are using other many open sources				</a:t>
            </a:r>
          </a:p>
          <a:p>
            <a:pPr marL="0" indent="0">
              <a:lnSpc>
                <a:spcPct val="200000"/>
              </a:lnSpc>
              <a:buNone/>
            </a:pPr>
            <a:r>
              <a:rPr lang="en-US" dirty="0"/>
              <a:t>		 like Maven, Jenkins, AutoIT etc. </a:t>
            </a:r>
          </a:p>
          <a:p>
            <a:pPr>
              <a:lnSpc>
                <a:spcPct val="200000"/>
              </a:lnSpc>
            </a:pPr>
            <a:r>
              <a:rPr lang="en-US" dirty="0"/>
              <a:t>So Integration between all tools is sometimes </a:t>
            </a:r>
          </a:p>
          <a:p>
            <a:pPr marL="0" indent="0">
              <a:lnSpc>
                <a:spcPct val="200000"/>
              </a:lnSpc>
              <a:buNone/>
            </a:pPr>
            <a:r>
              <a:rPr lang="en-US" dirty="0"/>
              <a:t>	a very challenging task</a:t>
            </a:r>
          </a:p>
        </p:txBody>
      </p:sp>
      <p:sp>
        <p:nvSpPr>
          <p:cNvPr id="3" name="Footer Placeholder 2"/>
          <p:cNvSpPr>
            <a:spLocks noGrp="1"/>
          </p:cNvSpPr>
          <p:nvPr>
            <p:ph type="ftr"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65239"/>
          </a:xfrm>
        </p:spPr>
        <p:txBody>
          <a:bodyPr/>
          <a:lstStyle/>
          <a:p>
            <a:r>
              <a:rPr lang="en-US" dirty="0">
                <a:solidFill>
                  <a:schemeClr val="accent5">
                    <a:lumMod val="60000"/>
                    <a:lumOff val="40000"/>
                  </a:schemeClr>
                </a:solidFill>
              </a:rPr>
              <a:t>5. Smart locators</a:t>
            </a:r>
          </a:p>
        </p:txBody>
      </p:sp>
      <p:sp>
        <p:nvSpPr>
          <p:cNvPr id="5" name="Content Placeholder 4"/>
          <p:cNvSpPr>
            <a:spLocks noGrp="1"/>
          </p:cNvSpPr>
          <p:nvPr>
            <p:ph idx="1"/>
          </p:nvPr>
        </p:nvSpPr>
        <p:spPr>
          <a:xfrm>
            <a:off x="1655345" y="1731218"/>
            <a:ext cx="8596668" cy="3880773"/>
          </a:xfrm>
        </p:spPr>
        <p:txBody>
          <a:bodyPr/>
          <a:lstStyle/>
          <a:p>
            <a:r>
              <a:rPr lang="en-US" dirty="0"/>
              <a:t>As locators are the core part of any scripting and 		</a:t>
            </a:r>
          </a:p>
          <a:p>
            <a:pPr marL="0" indent="0">
              <a:buNone/>
            </a:pPr>
            <a:r>
              <a:rPr lang="en-US" dirty="0"/>
              <a:t>		We need to keep on enhancing our XPath and CSS			</a:t>
            </a:r>
          </a:p>
          <a:p>
            <a:pPr marL="0" indent="0">
              <a:buNone/>
            </a:pPr>
            <a:r>
              <a:rPr lang="en-US" dirty="0"/>
              <a:t>		for script stability 	</a:t>
            </a:r>
          </a:p>
          <a:p>
            <a:pPr marL="0" indent="0">
              <a:buNone/>
            </a:pPr>
            <a:r>
              <a:rPr lang="en-US" dirty="0"/>
              <a:t>		because if XPath and CSS are not proper,			</a:t>
            </a:r>
          </a:p>
          <a:p>
            <a:pPr marL="0" indent="0">
              <a:buNone/>
            </a:pPr>
            <a:r>
              <a:rPr lang="en-US" dirty="0"/>
              <a:t>		 then it fails in upcoming releases.</a:t>
            </a:r>
          </a:p>
          <a:p>
            <a:pPr marL="0" indent="0">
              <a:buNone/>
            </a:pPr>
            <a:endParaRPr lang="en-US" dirty="0"/>
          </a:p>
          <a:p>
            <a:pPr marL="0" indent="0">
              <a:buNone/>
            </a:pPr>
            <a:endParaRPr lang="en-US" sz="100" dirty="0"/>
          </a:p>
          <a:p>
            <a:pPr marL="0" indent="0">
              <a:buNone/>
            </a:pPr>
            <a:endParaRPr lang="en-US" sz="100" dirty="0"/>
          </a:p>
          <a:p>
            <a:r>
              <a:rPr lang="en-US" dirty="0"/>
              <a:t>We should always write dynamic or custom XPath 		</a:t>
            </a:r>
          </a:p>
          <a:p>
            <a:pPr marL="0" indent="0">
              <a:buNone/>
            </a:pPr>
            <a:r>
              <a:rPr lang="en-US" dirty="0"/>
              <a:t>		which can make our script more stable.</a:t>
            </a:r>
          </a:p>
        </p:txBody>
      </p:sp>
      <p:sp>
        <p:nvSpPr>
          <p:cNvPr id="3" name="Footer Placeholder 2"/>
          <p:cNvSpPr>
            <a:spLocks noGrp="1"/>
          </p:cNvSpPr>
          <p:nvPr>
            <p:ph type="ftr"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884903"/>
          </a:xfrm>
        </p:spPr>
        <p:txBody>
          <a:bodyPr/>
          <a:lstStyle/>
          <a:p>
            <a:r>
              <a:rPr lang="en-US" dirty="0">
                <a:solidFill>
                  <a:schemeClr val="accent5">
                    <a:lumMod val="60000"/>
                    <a:lumOff val="40000"/>
                  </a:schemeClr>
                </a:solidFill>
              </a:rPr>
              <a:t>6. Cross browser testing</a:t>
            </a:r>
          </a:p>
        </p:txBody>
      </p:sp>
      <p:sp>
        <p:nvSpPr>
          <p:cNvPr id="5" name="Content Placeholder 4"/>
          <p:cNvSpPr>
            <a:spLocks noGrp="1"/>
          </p:cNvSpPr>
          <p:nvPr>
            <p:ph idx="1"/>
          </p:nvPr>
        </p:nvSpPr>
        <p:spPr>
          <a:xfrm>
            <a:off x="884068" y="1596046"/>
            <a:ext cx="8596668" cy="3880773"/>
          </a:xfrm>
        </p:spPr>
        <p:txBody>
          <a:bodyPr>
            <a:normAutofit fontScale="92500" lnSpcReduction="20000"/>
          </a:bodyPr>
          <a:lstStyle/>
          <a:p>
            <a:pPr>
              <a:lnSpc>
                <a:spcPct val="200000"/>
              </a:lnSpc>
            </a:pPr>
            <a:r>
              <a:rPr lang="en-US" dirty="0"/>
              <a:t>We always focus Test designing on one browser			</a:t>
            </a:r>
          </a:p>
          <a:p>
            <a:pPr marL="0" indent="0">
              <a:lnSpc>
                <a:spcPct val="200000"/>
              </a:lnSpc>
              <a:buNone/>
            </a:pPr>
            <a:r>
              <a:rPr lang="en-US" dirty="0"/>
              <a:t>			But in real execution of the script , 				</a:t>
            </a:r>
          </a:p>
          <a:p>
            <a:pPr marL="0" indent="0">
              <a:lnSpc>
                <a:spcPct val="200000"/>
              </a:lnSpc>
              <a:buNone/>
            </a:pPr>
            <a:r>
              <a:rPr lang="en-US" dirty="0"/>
              <a:t>			we have to make sure that our script should run in all browser 	</a:t>
            </a:r>
          </a:p>
          <a:p>
            <a:pPr marL="0" indent="0">
              <a:lnSpc>
                <a:spcPct val="200000"/>
              </a:lnSpc>
              <a:buNone/>
            </a:pPr>
            <a:r>
              <a:rPr lang="en-US" dirty="0"/>
              <a:t> which is known as Cross Browser Testing (Chrome, FF, IE at least).</a:t>
            </a:r>
          </a:p>
          <a:p>
            <a:pPr marL="0" indent="0">
              <a:lnSpc>
                <a:spcPct val="200000"/>
              </a:lnSpc>
              <a:buNone/>
            </a:pPr>
            <a:endParaRPr lang="en-US" sz="100" dirty="0"/>
          </a:p>
          <a:p>
            <a:pPr>
              <a:lnSpc>
                <a:spcPct val="200000"/>
              </a:lnSpc>
            </a:pPr>
            <a:endParaRPr lang="en-US" sz="100" dirty="0"/>
          </a:p>
          <a:p>
            <a:pPr>
              <a:lnSpc>
                <a:spcPct val="200000"/>
              </a:lnSpc>
            </a:pPr>
            <a:r>
              <a:rPr lang="en-US" dirty="0"/>
              <a:t>Few locators will work in one browser but not on the other.				</a:t>
            </a:r>
          </a:p>
          <a:p>
            <a:pPr marL="0" indent="0">
              <a:lnSpc>
                <a:spcPct val="200000"/>
              </a:lnSpc>
              <a:buNone/>
            </a:pPr>
            <a:r>
              <a:rPr lang="en-US" dirty="0"/>
              <a:t>	If script is failing on another browser, we need to change locator strategy.</a:t>
            </a:r>
          </a:p>
        </p:txBody>
      </p:sp>
      <p:sp>
        <p:nvSpPr>
          <p:cNvPr id="2" name="Footer Placeholder 1"/>
          <p:cNvSpPr>
            <a:spLocks noGrp="1"/>
          </p:cNvSpPr>
          <p:nvPr>
            <p:ph type="ftr"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04568"/>
          </a:xfrm>
        </p:spPr>
        <p:txBody>
          <a:bodyPr/>
          <a:lstStyle/>
          <a:p>
            <a:r>
              <a:rPr lang="en-US" dirty="0">
                <a:solidFill>
                  <a:schemeClr val="accent5">
                    <a:lumMod val="60000"/>
                    <a:lumOff val="40000"/>
                  </a:schemeClr>
                </a:solidFill>
              </a:rPr>
              <a:t>7. Framework enhancement</a:t>
            </a:r>
          </a:p>
        </p:txBody>
      </p:sp>
      <p:sp>
        <p:nvSpPr>
          <p:cNvPr id="3" name="Content Placeholder 2"/>
          <p:cNvSpPr>
            <a:spLocks noGrp="1"/>
          </p:cNvSpPr>
          <p:nvPr>
            <p:ph idx="1"/>
          </p:nvPr>
        </p:nvSpPr>
        <p:spPr>
          <a:xfrm>
            <a:off x="1351722" y="1828801"/>
            <a:ext cx="7922280" cy="4212562"/>
          </a:xfrm>
        </p:spPr>
        <p:txBody>
          <a:bodyPr>
            <a:normAutofit/>
          </a:bodyPr>
          <a:lstStyle/>
          <a:p>
            <a:pPr>
              <a:lnSpc>
                <a:spcPct val="200000"/>
              </a:lnSpc>
            </a:pPr>
            <a:r>
              <a:rPr lang="en-US" dirty="0"/>
              <a:t>We always work for the framework 				</a:t>
            </a:r>
          </a:p>
          <a:p>
            <a:pPr marL="0" indent="0">
              <a:lnSpc>
                <a:spcPct val="200000"/>
              </a:lnSpc>
              <a:buNone/>
            </a:pPr>
            <a:r>
              <a:rPr lang="en-US" dirty="0"/>
              <a:t>		but framework designing and maintenance 			</a:t>
            </a:r>
          </a:p>
          <a:p>
            <a:pPr marL="0" indent="0">
              <a:lnSpc>
                <a:spcPct val="200000"/>
              </a:lnSpc>
              <a:buNone/>
            </a:pPr>
            <a:r>
              <a:rPr lang="en-US" dirty="0"/>
              <a:t>		is not a one-day activity 	</a:t>
            </a:r>
          </a:p>
          <a:p>
            <a:pPr marL="0" indent="0">
              <a:lnSpc>
                <a:spcPct val="200000"/>
              </a:lnSpc>
              <a:buNone/>
            </a:pPr>
            <a:endParaRPr lang="en-US" sz="600" dirty="0"/>
          </a:p>
          <a:p>
            <a:pPr marL="0" indent="0">
              <a:lnSpc>
                <a:spcPct val="200000"/>
              </a:lnSpc>
              <a:buNone/>
            </a:pPr>
            <a:endParaRPr lang="en-US" sz="100" dirty="0"/>
          </a:p>
          <a:p>
            <a:pPr>
              <a:lnSpc>
                <a:spcPct val="200000"/>
              </a:lnSpc>
            </a:pPr>
            <a:r>
              <a:rPr lang="en-US" dirty="0"/>
              <a:t>we have to keep on adding new features or library 			</a:t>
            </a:r>
          </a:p>
          <a:p>
            <a:pPr marL="0" indent="0">
              <a:lnSpc>
                <a:spcPct val="200000"/>
              </a:lnSpc>
              <a:buNone/>
            </a:pPr>
            <a:r>
              <a:rPr lang="en-US" dirty="0"/>
              <a:t>		so that we can minimize execution time and maintenance task</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9F0D4-9917-477E-B7DE-22DA10C2ABA1}"/>
              </a:ext>
            </a:extLst>
          </p:cNvPr>
          <p:cNvSpPr>
            <a:spLocks noGrp="1"/>
          </p:cNvSpPr>
          <p:nvPr>
            <p:ph type="title"/>
          </p:nvPr>
        </p:nvSpPr>
        <p:spPr/>
        <p:txBody>
          <a:bodyPr>
            <a:normAutofit/>
          </a:bodyPr>
          <a:lstStyle/>
          <a:p>
            <a:br>
              <a:rPr lang="en-US" b="1" u="sng" dirty="0">
                <a:solidFill>
                  <a:srgbClr val="FF0000"/>
                </a:solidFill>
              </a:rPr>
            </a:br>
            <a:r>
              <a:rPr lang="en-US" b="1" u="sng" dirty="0">
                <a:solidFill>
                  <a:srgbClr val="FF0000"/>
                </a:solidFill>
              </a:rPr>
              <a:t>Non-Automatable</a:t>
            </a:r>
            <a:endParaRPr lang="en-IN" dirty="0"/>
          </a:p>
        </p:txBody>
      </p:sp>
      <p:sp>
        <p:nvSpPr>
          <p:cNvPr id="3" name="Content Placeholder 2">
            <a:extLst>
              <a:ext uri="{FF2B5EF4-FFF2-40B4-BE49-F238E27FC236}">
                <a16:creationId xmlns:a16="http://schemas.microsoft.com/office/drawing/2014/main" id="{3D0F262E-56E6-46E8-AF8B-2ADB0CC3A7AD}"/>
              </a:ext>
            </a:extLst>
          </p:cNvPr>
          <p:cNvSpPr>
            <a:spLocks noGrp="1"/>
          </p:cNvSpPr>
          <p:nvPr>
            <p:ph idx="1"/>
          </p:nvPr>
        </p:nvSpPr>
        <p:spPr>
          <a:xfrm>
            <a:off x="3142695" y="2160590"/>
            <a:ext cx="2618914" cy="3810442"/>
          </a:xfrm>
        </p:spPr>
        <p:txBody>
          <a:bodyPr>
            <a:normAutofit/>
          </a:bodyPr>
          <a:lstStyle/>
          <a:p>
            <a:pPr marL="0" indent="0">
              <a:lnSpc>
                <a:spcPct val="250000"/>
              </a:lnSpc>
              <a:buNone/>
            </a:pPr>
            <a:r>
              <a:rPr lang="en-IN" dirty="0"/>
              <a:t>1. Captcha</a:t>
            </a:r>
          </a:p>
          <a:p>
            <a:pPr marL="0" indent="0">
              <a:lnSpc>
                <a:spcPct val="250000"/>
              </a:lnSpc>
              <a:buNone/>
            </a:pPr>
            <a:r>
              <a:rPr lang="en-IN" dirty="0"/>
              <a:t>2. Bar-Code reading</a:t>
            </a:r>
          </a:p>
          <a:p>
            <a:pPr marL="0" indent="0">
              <a:lnSpc>
                <a:spcPct val="250000"/>
              </a:lnSpc>
              <a:buNone/>
            </a:pPr>
            <a:r>
              <a:rPr lang="en-IN" dirty="0"/>
              <a:t>3. OTP Submission</a:t>
            </a:r>
          </a:p>
          <a:p>
            <a:pPr marL="0" indent="0">
              <a:lnSpc>
                <a:spcPct val="250000"/>
              </a:lnSpc>
              <a:buNone/>
            </a:pPr>
            <a:r>
              <a:rPr lang="en-IN" dirty="0"/>
              <a:t>4. Bitmap Comparison</a:t>
            </a:r>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7176108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The Official CAPTCHA Site">
            <a:extLst>
              <a:ext uri="{FF2B5EF4-FFF2-40B4-BE49-F238E27FC236}">
                <a16:creationId xmlns:a16="http://schemas.microsoft.com/office/drawing/2014/main" id="{21FBC78C-D1A7-40AD-B206-024F5397C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472" y="-19388"/>
            <a:ext cx="4388528" cy="1510837"/>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How To Add &amp; Edit Barcodes In Your Label Design - OnlineLabels.com">
            <a:extLst>
              <a:ext uri="{FF2B5EF4-FFF2-40B4-BE49-F238E27FC236}">
                <a16:creationId xmlns:a16="http://schemas.microsoft.com/office/drawing/2014/main" id="{AFC31348-A265-4B75-BB5F-13BDD6A69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7647" y="2752079"/>
            <a:ext cx="5054353" cy="41696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0B27F45-A31C-47F8-833B-DBF470EF5F59}"/>
              </a:ext>
            </a:extLst>
          </p:cNvPr>
          <p:cNvPicPr>
            <a:picLocks noChangeAspect="1"/>
          </p:cNvPicPr>
          <p:nvPr/>
        </p:nvPicPr>
        <p:blipFill>
          <a:blip r:embed="rId4"/>
          <a:stretch>
            <a:fillRect/>
          </a:stretch>
        </p:blipFill>
        <p:spPr>
          <a:xfrm>
            <a:off x="64939" y="0"/>
            <a:ext cx="4024544" cy="3568823"/>
          </a:xfrm>
          <a:prstGeom prst="rect">
            <a:avLst/>
          </a:prstGeom>
        </p:spPr>
      </p:pic>
      <p:pic>
        <p:nvPicPr>
          <p:cNvPr id="13324" name="Picture 12" descr="How Image Comparison Works | TestComplete Documentation">
            <a:extLst>
              <a:ext uri="{FF2B5EF4-FFF2-40B4-BE49-F238E27FC236}">
                <a16:creationId xmlns:a16="http://schemas.microsoft.com/office/drawing/2014/main" id="{00B88CBA-2233-473A-B4AF-0DD4D5F4DF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4678532"/>
            <a:ext cx="3962401" cy="21794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970A797-F922-4708-A0F5-07528685460E}"/>
              </a:ext>
            </a:extLst>
          </p:cNvPr>
          <p:cNvPicPr>
            <a:picLocks noChangeAspect="1"/>
          </p:cNvPicPr>
          <p:nvPr/>
        </p:nvPicPr>
        <p:blipFill>
          <a:blip r:embed="rId6"/>
          <a:stretch>
            <a:fillRect/>
          </a:stretch>
        </p:blipFill>
        <p:spPr>
          <a:xfrm>
            <a:off x="9019713" y="1491449"/>
            <a:ext cx="3172287" cy="1260630"/>
          </a:xfrm>
          <a:prstGeom prst="rect">
            <a:avLst/>
          </a:prstGeom>
        </p:spPr>
      </p:pic>
      <p:pic>
        <p:nvPicPr>
          <p:cNvPr id="13326" name="Picture 14" descr="1 - Wiktionary">
            <a:extLst>
              <a:ext uri="{FF2B5EF4-FFF2-40B4-BE49-F238E27FC236}">
                <a16:creationId xmlns:a16="http://schemas.microsoft.com/office/drawing/2014/main" id="{B14866A4-F9B7-447A-8C29-A34477719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4287" y="373990"/>
            <a:ext cx="507723" cy="507723"/>
          </a:xfrm>
          <a:prstGeom prst="rect">
            <a:avLst/>
          </a:prstGeom>
          <a:noFill/>
          <a:extLst>
            <a:ext uri="{909E8E84-426E-40DD-AFC4-6F175D3DCCD1}">
              <a14:hiddenFill xmlns:a14="http://schemas.microsoft.com/office/drawing/2010/main">
                <a:solidFill>
                  <a:srgbClr val="FFFFFF"/>
                </a:solidFill>
              </a14:hiddenFill>
            </a:ext>
          </a:extLst>
        </p:spPr>
      </p:pic>
      <p:pic>
        <p:nvPicPr>
          <p:cNvPr id="13328" name="Picture 16" descr="4&quot; Standard Block - T &amp; J Printing Supply">
            <a:extLst>
              <a:ext uri="{FF2B5EF4-FFF2-40B4-BE49-F238E27FC236}">
                <a16:creationId xmlns:a16="http://schemas.microsoft.com/office/drawing/2014/main" id="{F8E78351-DA1D-48B0-A1C4-7E35C14ACA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79350" y="2185439"/>
            <a:ext cx="492309" cy="492309"/>
          </a:xfrm>
          <a:prstGeom prst="rect">
            <a:avLst/>
          </a:prstGeom>
          <a:noFill/>
          <a:extLst>
            <a:ext uri="{909E8E84-426E-40DD-AFC4-6F175D3DCCD1}">
              <a14:hiddenFill xmlns:a14="http://schemas.microsoft.com/office/drawing/2010/main">
                <a:solidFill>
                  <a:srgbClr val="FFFFFF"/>
                </a:solidFill>
              </a14:hiddenFill>
            </a:ext>
          </a:extLst>
        </p:spPr>
      </p:pic>
      <p:pic>
        <p:nvPicPr>
          <p:cNvPr id="13330" name="Picture 18" descr="3 Block Number - Pet Paint">
            <a:extLst>
              <a:ext uri="{FF2B5EF4-FFF2-40B4-BE49-F238E27FC236}">
                <a16:creationId xmlns:a16="http://schemas.microsoft.com/office/drawing/2014/main" id="{403812A1-D2B7-4427-BB38-54A1952348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44576" y="1066555"/>
            <a:ext cx="495670" cy="495670"/>
          </a:xfrm>
          <a:prstGeom prst="rect">
            <a:avLst/>
          </a:prstGeom>
          <a:noFill/>
          <a:extLst>
            <a:ext uri="{909E8E84-426E-40DD-AFC4-6F175D3DCCD1}">
              <a14:hiddenFill xmlns:a14="http://schemas.microsoft.com/office/drawing/2010/main">
                <a:solidFill>
                  <a:srgbClr val="FFFFFF"/>
                </a:solidFill>
              </a14:hiddenFill>
            </a:ext>
          </a:extLst>
        </p:spPr>
      </p:pic>
      <p:pic>
        <p:nvPicPr>
          <p:cNvPr id="13332" name="Picture 20" descr="4 | Blog Numbers">
            <a:extLst>
              <a:ext uri="{FF2B5EF4-FFF2-40B4-BE49-F238E27FC236}">
                <a16:creationId xmlns:a16="http://schemas.microsoft.com/office/drawing/2014/main" id="{EBBF52D9-57B4-4888-9C56-05DE500FD3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74535" y="4113554"/>
            <a:ext cx="503068" cy="6512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DBB2E74-BFE6-4708-AACA-A91DE40620F0}"/>
              </a:ext>
            </a:extLst>
          </p:cNvPr>
          <p:cNvPicPr>
            <a:picLocks noChangeAspect="1"/>
          </p:cNvPicPr>
          <p:nvPr/>
        </p:nvPicPr>
        <p:blipFill>
          <a:blip r:embed="rId11"/>
          <a:stretch>
            <a:fillRect/>
          </a:stretch>
        </p:blipFill>
        <p:spPr>
          <a:xfrm>
            <a:off x="6752824" y="896468"/>
            <a:ext cx="1085850" cy="476250"/>
          </a:xfrm>
          <a:prstGeom prst="rect">
            <a:avLst/>
          </a:prstGeom>
        </p:spPr>
      </p:pic>
      <p:pic>
        <p:nvPicPr>
          <p:cNvPr id="8" name="Picture 7">
            <a:extLst>
              <a:ext uri="{FF2B5EF4-FFF2-40B4-BE49-F238E27FC236}">
                <a16:creationId xmlns:a16="http://schemas.microsoft.com/office/drawing/2014/main" id="{61FB0AE3-7832-489B-9D8A-62DFD45CA2B7}"/>
              </a:ext>
            </a:extLst>
          </p:cNvPr>
          <p:cNvPicPr>
            <a:picLocks noChangeAspect="1"/>
          </p:cNvPicPr>
          <p:nvPr/>
        </p:nvPicPr>
        <p:blipFill>
          <a:blip r:embed="rId12"/>
          <a:stretch>
            <a:fillRect/>
          </a:stretch>
        </p:blipFill>
        <p:spPr>
          <a:xfrm>
            <a:off x="8359925" y="2259770"/>
            <a:ext cx="2047875" cy="485775"/>
          </a:xfrm>
          <a:prstGeom prst="rect">
            <a:avLst/>
          </a:prstGeom>
        </p:spPr>
      </p:pic>
      <p:pic>
        <p:nvPicPr>
          <p:cNvPr id="9" name="Picture 8">
            <a:extLst>
              <a:ext uri="{FF2B5EF4-FFF2-40B4-BE49-F238E27FC236}">
                <a16:creationId xmlns:a16="http://schemas.microsoft.com/office/drawing/2014/main" id="{279D1769-029C-44C1-B44F-B7700B9A9CCB}"/>
              </a:ext>
            </a:extLst>
          </p:cNvPr>
          <p:cNvPicPr>
            <a:picLocks noChangeAspect="1"/>
          </p:cNvPicPr>
          <p:nvPr/>
        </p:nvPicPr>
        <p:blipFill>
          <a:blip r:embed="rId13"/>
          <a:stretch>
            <a:fillRect/>
          </a:stretch>
        </p:blipFill>
        <p:spPr>
          <a:xfrm>
            <a:off x="3191204" y="1555811"/>
            <a:ext cx="1895475" cy="457200"/>
          </a:xfrm>
          <a:prstGeom prst="rect">
            <a:avLst/>
          </a:prstGeom>
        </p:spPr>
      </p:pic>
      <p:pic>
        <p:nvPicPr>
          <p:cNvPr id="10" name="Picture 9">
            <a:extLst>
              <a:ext uri="{FF2B5EF4-FFF2-40B4-BE49-F238E27FC236}">
                <a16:creationId xmlns:a16="http://schemas.microsoft.com/office/drawing/2014/main" id="{D8AEF2E0-FE19-4E86-8805-ADC9F58FC54F}"/>
              </a:ext>
            </a:extLst>
          </p:cNvPr>
          <p:cNvPicPr>
            <a:picLocks noChangeAspect="1"/>
          </p:cNvPicPr>
          <p:nvPr/>
        </p:nvPicPr>
        <p:blipFill>
          <a:blip r:embed="rId14"/>
          <a:stretch>
            <a:fillRect/>
          </a:stretch>
        </p:blipFill>
        <p:spPr>
          <a:xfrm>
            <a:off x="426380" y="4301855"/>
            <a:ext cx="2295525" cy="428625"/>
          </a:xfrm>
          <a:prstGeom prst="rect">
            <a:avLst/>
          </a:prstGeom>
        </p:spPr>
      </p:pic>
      <p:pic>
        <p:nvPicPr>
          <p:cNvPr id="13334" name="Picture 22">
            <a:extLst>
              <a:ext uri="{FF2B5EF4-FFF2-40B4-BE49-F238E27FC236}">
                <a16:creationId xmlns:a16="http://schemas.microsoft.com/office/drawing/2014/main" id="{A1479C98-2BF5-42A9-95D3-DACD6D2B594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92918" y="5173049"/>
            <a:ext cx="671003" cy="6710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a:extLst>
              <a:ext uri="{FF2B5EF4-FFF2-40B4-BE49-F238E27FC236}">
                <a16:creationId xmlns:a16="http://schemas.microsoft.com/office/drawing/2014/main" id="{EB6F0630-1D94-4657-A1B1-6395753F5A4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04570" y="373989"/>
            <a:ext cx="616843" cy="61684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182EA1FE-5E33-492E-B67F-9AE5E737B97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29696" y="6008703"/>
            <a:ext cx="688758" cy="6887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2">
            <a:extLst>
              <a:ext uri="{FF2B5EF4-FFF2-40B4-BE49-F238E27FC236}">
                <a16:creationId xmlns:a16="http://schemas.microsoft.com/office/drawing/2014/main" id="{4A5D57AD-31FE-437A-A108-B88DC09059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888135" y="1477806"/>
            <a:ext cx="643958" cy="64395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99A475-D688-48C8-A2D6-CF249F0497CF}"/>
              </a:ext>
            </a:extLst>
          </p:cNvPr>
          <p:cNvSpPr txBox="1">
            <a:spLocks/>
          </p:cNvSpPr>
          <p:nvPr/>
        </p:nvSpPr>
        <p:spPr>
          <a:xfrm>
            <a:off x="696143" y="2530986"/>
            <a:ext cx="8596668" cy="165755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50000"/>
              </a:lnSpc>
            </a:pPr>
            <a:r>
              <a:rPr lang="en-IN">
                <a:solidFill>
                  <a:schemeClr val="bg2">
                    <a:lumMod val="10000"/>
                  </a:schemeClr>
                </a:solidFill>
              </a:rPr>
              <a:t>2. How do you handle </a:t>
            </a:r>
            <a:br>
              <a:rPr lang="en-IN">
                <a:solidFill>
                  <a:schemeClr val="bg2">
                    <a:lumMod val="10000"/>
                  </a:schemeClr>
                </a:solidFill>
              </a:rPr>
            </a:br>
            <a:r>
              <a:rPr lang="en-IN">
                <a:solidFill>
                  <a:schemeClr val="bg2">
                    <a:lumMod val="10000"/>
                  </a:schemeClr>
                </a:solidFill>
              </a:rPr>
              <a:t>window based pop up?</a:t>
            </a:r>
            <a:endParaRPr lang="en-IN" dirty="0">
              <a:solidFill>
                <a:schemeClr val="bg2">
                  <a:lumMod val="10000"/>
                </a:schemeClr>
              </a:solidFill>
            </a:endParaRPr>
          </a:p>
        </p:txBody>
      </p:sp>
      <p:pic>
        <p:nvPicPr>
          <p:cNvPr id="12290" name="Picture 2" descr="How to handle popup in selenium webdriver | handle File Upload ...">
            <a:extLst>
              <a:ext uri="{FF2B5EF4-FFF2-40B4-BE49-F238E27FC236}">
                <a16:creationId xmlns:a16="http://schemas.microsoft.com/office/drawing/2014/main" id="{BCDA30D5-2591-49D1-ADCF-278FEE7F7A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24722" y="1384916"/>
            <a:ext cx="10067278" cy="549971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1B83A38F-783F-4CB0-92A5-96C5659DF50D}"/>
              </a:ext>
            </a:extLst>
          </p:cNvPr>
          <p:cNvSpPr>
            <a:spLocks noGrp="1"/>
          </p:cNvSpPr>
          <p:nvPr>
            <p:ph type="title"/>
          </p:nvPr>
        </p:nvSpPr>
        <p:spPr>
          <a:xfrm>
            <a:off x="-1" y="37483"/>
            <a:ext cx="9010835" cy="965694"/>
          </a:xfrm>
        </p:spPr>
        <p:txBody>
          <a:bodyPr>
            <a:normAutofit fontScale="90000"/>
          </a:bodyPr>
          <a:lstStyle/>
          <a:p>
            <a:pPr>
              <a:lnSpc>
                <a:spcPct val="150000"/>
              </a:lnSpc>
            </a:pPr>
            <a:r>
              <a:rPr lang="en-IN" dirty="0">
                <a:solidFill>
                  <a:schemeClr val="bg2">
                    <a:lumMod val="10000"/>
                  </a:schemeClr>
                </a:solidFill>
              </a:rPr>
              <a:t>2. How do you handle </a:t>
            </a:r>
            <a:r>
              <a:rPr lang="en-IN" b="1" dirty="0">
                <a:solidFill>
                  <a:schemeClr val="bg2">
                    <a:lumMod val="10000"/>
                  </a:schemeClr>
                </a:solidFill>
              </a:rPr>
              <a:t>window based pop up</a:t>
            </a:r>
            <a:r>
              <a:rPr lang="en-IN" dirty="0">
                <a:solidFill>
                  <a:schemeClr val="bg2">
                    <a:lumMod val="10000"/>
                  </a:schemeClr>
                </a:solidFill>
              </a:rPr>
              <a:t>?</a:t>
            </a:r>
          </a:p>
        </p:txBody>
      </p:sp>
      <p:sp>
        <p:nvSpPr>
          <p:cNvPr id="2" name="Footer Placeholder 1"/>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65374490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265" y="332913"/>
            <a:ext cx="8596668" cy="777461"/>
          </a:xfrm>
        </p:spPr>
        <p:txBody>
          <a:bodyPr/>
          <a:lstStyle/>
          <a:p>
            <a:r>
              <a:rPr lang="en-US" dirty="0" err="1">
                <a:solidFill>
                  <a:schemeClr val="accent4">
                    <a:lumMod val="75000"/>
                  </a:schemeClr>
                </a:solidFill>
              </a:rPr>
              <a:t>AutoIT</a:t>
            </a:r>
            <a:endParaRPr lang="en-US" dirty="0">
              <a:solidFill>
                <a:schemeClr val="accent4">
                  <a:lumMod val="75000"/>
                </a:schemeClr>
              </a:solidFill>
            </a:endParaRPr>
          </a:p>
        </p:txBody>
      </p:sp>
      <p:sp>
        <p:nvSpPr>
          <p:cNvPr id="3" name="Content Placeholder 2"/>
          <p:cNvSpPr>
            <a:spLocks noGrp="1"/>
          </p:cNvSpPr>
          <p:nvPr>
            <p:ph idx="1"/>
          </p:nvPr>
        </p:nvSpPr>
        <p:spPr>
          <a:xfrm>
            <a:off x="1575825" y="977516"/>
            <a:ext cx="7979560" cy="5139198"/>
          </a:xfrm>
        </p:spPr>
        <p:txBody>
          <a:bodyPr>
            <a:normAutofit/>
          </a:bodyPr>
          <a:lstStyle/>
          <a:p>
            <a:pPr>
              <a:lnSpc>
                <a:spcPct val="110000"/>
              </a:lnSpc>
            </a:pPr>
            <a:endParaRPr lang="en-US" dirty="0"/>
          </a:p>
          <a:p>
            <a:r>
              <a:rPr lang="en-US" dirty="0"/>
              <a:t>Selenium is an open source tool that is designed</a:t>
            </a:r>
          </a:p>
          <a:p>
            <a:pPr marL="0" indent="0">
              <a:buNone/>
            </a:pPr>
            <a:endParaRPr lang="en-US" sz="100" dirty="0"/>
          </a:p>
          <a:p>
            <a:pPr marL="0" indent="0">
              <a:buNone/>
            </a:pPr>
            <a:r>
              <a:rPr lang="en-US" dirty="0"/>
              <a:t>		To automate web-based applications on different browsers</a:t>
            </a:r>
          </a:p>
          <a:p>
            <a:pPr marL="0" indent="0">
              <a:buNone/>
            </a:pPr>
            <a:r>
              <a:rPr lang="en-US" dirty="0"/>
              <a:t>		 But to handle window GUI and non HTML popups in </a:t>
            </a:r>
            <a:r>
              <a:rPr lang="en-US" sz="1600" dirty="0"/>
              <a:t>application</a:t>
            </a:r>
            <a:r>
              <a:rPr lang="en-US" dirty="0"/>
              <a:t>.</a:t>
            </a:r>
          </a:p>
          <a:p>
            <a:pPr marL="0" indent="0">
              <a:buNone/>
            </a:pPr>
            <a:endParaRPr lang="en-US" sz="700" dirty="0"/>
          </a:p>
          <a:p>
            <a:pPr marL="0" indent="0">
              <a:buNone/>
            </a:pPr>
            <a:endParaRPr lang="en-US" sz="100" dirty="0"/>
          </a:p>
          <a:p>
            <a:r>
              <a:rPr lang="en-US" dirty="0"/>
              <a:t> AutoIT is required as these window based activity</a:t>
            </a:r>
          </a:p>
          <a:p>
            <a:pPr marL="0" indent="0">
              <a:buNone/>
            </a:pPr>
            <a:r>
              <a:rPr lang="en-US" dirty="0"/>
              <a:t>		 are not handled by 	Selenium.</a:t>
            </a:r>
          </a:p>
          <a:p>
            <a:pPr>
              <a:lnSpc>
                <a:spcPct val="200000"/>
              </a:lnSpc>
            </a:pPr>
            <a:endParaRPr lang="en-US" sz="100" dirty="0"/>
          </a:p>
          <a:p>
            <a:pPr>
              <a:lnSpc>
                <a:spcPct val="200000"/>
              </a:lnSpc>
            </a:pPr>
            <a:r>
              <a:rPr lang="en-US" dirty="0"/>
              <a:t>There are two components.</a:t>
            </a:r>
          </a:p>
          <a:p>
            <a:pPr marL="457200" lvl="1" indent="0">
              <a:lnSpc>
                <a:spcPct val="120000"/>
              </a:lnSpc>
              <a:buNone/>
            </a:pPr>
            <a:r>
              <a:rPr lang="en-US" sz="1800" dirty="0"/>
              <a:t>			</a:t>
            </a:r>
            <a:r>
              <a:rPr lang="en-US" dirty="0" err="1"/>
              <a:t>AutoIT</a:t>
            </a:r>
            <a:r>
              <a:rPr lang="en-US" sz="1800" b="1" dirty="0"/>
              <a:t> editor  </a:t>
            </a:r>
          </a:p>
          <a:p>
            <a:pPr marL="2228850" lvl="5" indent="0">
              <a:lnSpc>
                <a:spcPct val="120000"/>
              </a:lnSpc>
              <a:buNone/>
            </a:pPr>
            <a:r>
              <a:rPr lang="en-US" sz="1400" b="1" dirty="0">
                <a:latin typeface="Arial" panose="020B0604020202020204" pitchFamily="34" charset="0"/>
                <a:cs typeface="Arial" panose="020B0604020202020204" pitchFamily="34" charset="0"/>
              </a:rPr>
              <a:t>		&amp;</a:t>
            </a:r>
          </a:p>
          <a:p>
            <a:pPr marL="457200" lvl="1" indent="0">
              <a:lnSpc>
                <a:spcPct val="120000"/>
              </a:lnSpc>
              <a:buNone/>
            </a:pPr>
            <a:r>
              <a:rPr lang="en-US" sz="1800" b="1" dirty="0"/>
              <a:t>		  </a:t>
            </a:r>
            <a:r>
              <a:rPr lang="en-US" dirty="0"/>
              <a:t>element</a:t>
            </a:r>
            <a:r>
              <a:rPr lang="en-US" sz="1800" b="1" dirty="0"/>
              <a:t> identifier</a:t>
            </a:r>
          </a:p>
          <a:p>
            <a:pPr>
              <a:lnSpc>
                <a:spcPct val="200000"/>
              </a:lnSpc>
            </a:pPr>
            <a:endParaRPr lang="en-US"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05809" y="874450"/>
            <a:ext cx="8596668" cy="1634255"/>
          </a:xfrm>
        </p:spPr>
        <p:txBody>
          <a:bodyPr>
            <a:normAutofit fontScale="90000"/>
          </a:bodyPr>
          <a:lstStyle/>
          <a:p>
            <a:pPr algn="ctr">
              <a:lnSpc>
                <a:spcPct val="150000"/>
              </a:lnSpc>
            </a:pPr>
            <a:r>
              <a:rPr lang="en-IN" dirty="0">
                <a:solidFill>
                  <a:schemeClr val="bg2">
                    <a:lumMod val="10000"/>
                  </a:schemeClr>
                </a:solidFill>
              </a:rPr>
              <a:t>3. How will you run your test scripts</a:t>
            </a:r>
            <a:br>
              <a:rPr lang="en-IN" dirty="0">
                <a:solidFill>
                  <a:schemeClr val="bg2">
                    <a:lumMod val="10000"/>
                  </a:schemeClr>
                </a:solidFill>
              </a:rPr>
            </a:br>
            <a:r>
              <a:rPr lang="en-IN" dirty="0">
                <a:solidFill>
                  <a:schemeClr val="bg2">
                    <a:lumMod val="10000"/>
                  </a:schemeClr>
                </a:solidFill>
              </a:rPr>
              <a:t> if it is taking long time to complete?</a:t>
            </a:r>
          </a:p>
        </p:txBody>
      </p:sp>
      <p:sp>
        <p:nvSpPr>
          <p:cNvPr id="3" name="Title 3">
            <a:extLst>
              <a:ext uri="{FF2B5EF4-FFF2-40B4-BE49-F238E27FC236}">
                <a16:creationId xmlns:a16="http://schemas.microsoft.com/office/drawing/2014/main" id="{C8A228C7-8F8B-4C7F-AF87-0F18E77B8288}"/>
              </a:ext>
            </a:extLst>
          </p:cNvPr>
          <p:cNvSpPr txBox="1">
            <a:spLocks/>
          </p:cNvSpPr>
          <p:nvPr/>
        </p:nvSpPr>
        <p:spPr>
          <a:xfrm>
            <a:off x="1005809" y="3218132"/>
            <a:ext cx="8596668" cy="2262327"/>
          </a:xfrm>
          <a:prstGeom prst="rect">
            <a:avLst/>
          </a:prstGeom>
        </p:spPr>
        <p:txBody>
          <a:bodyPr vert="horz" lIns="91440" tIns="45720" rIns="91440" bIns="45720" rtlCol="0" anchor="b">
            <a:normAutofit fontScale="90000" lnSpcReduction="20000"/>
          </a:bodyPr>
          <a:lstStyle>
            <a:lvl1pPr algn="l" defTabSz="457200" rtl="0" eaLnBrk="1" latinLnBrk="0" hangingPunct="1">
              <a:spcBef>
                <a:spcPct val="0"/>
              </a:spcBef>
              <a:buNone/>
              <a:defRPr sz="4000" b="0" kern="1200" cap="none">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50000"/>
              </a:lnSpc>
            </a:pPr>
            <a:r>
              <a:rPr lang="en-IN" dirty="0">
                <a:solidFill>
                  <a:schemeClr val="bg2">
                    <a:lumMod val="10000"/>
                  </a:schemeClr>
                </a:solidFill>
              </a:rPr>
              <a:t> Or </a:t>
            </a:r>
          </a:p>
          <a:p>
            <a:pPr algn="ctr">
              <a:lnSpc>
                <a:spcPct val="150000"/>
              </a:lnSpc>
            </a:pPr>
            <a:endParaRPr lang="en-IN" dirty="0">
              <a:solidFill>
                <a:schemeClr val="bg2">
                  <a:lumMod val="10000"/>
                </a:schemeClr>
              </a:solidFill>
            </a:endParaRPr>
          </a:p>
          <a:p>
            <a:pPr algn="ctr">
              <a:lnSpc>
                <a:spcPct val="150000"/>
              </a:lnSpc>
            </a:pPr>
            <a:r>
              <a:rPr lang="en-IN" dirty="0">
                <a:solidFill>
                  <a:schemeClr val="bg2">
                    <a:lumMod val="10000"/>
                  </a:schemeClr>
                </a:solidFill>
              </a:rPr>
              <a:t>How will you handle parallel execution?</a:t>
            </a:r>
          </a:p>
        </p:txBody>
      </p:sp>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557" y="112451"/>
            <a:ext cx="8596668" cy="1320800"/>
          </a:xfrm>
        </p:spPr>
        <p:txBody>
          <a:bodyPr/>
          <a:lstStyle/>
          <a:p>
            <a:r>
              <a:rPr lang="en-IN" dirty="0">
                <a:solidFill>
                  <a:schemeClr val="accent4">
                    <a:lumMod val="75000"/>
                  </a:schemeClr>
                </a:solidFill>
              </a:rPr>
              <a:t>Selenium Grid</a:t>
            </a:r>
          </a:p>
        </p:txBody>
      </p:sp>
      <p:sp>
        <p:nvSpPr>
          <p:cNvPr id="3" name="Content Placeholder 2"/>
          <p:cNvSpPr>
            <a:spLocks noGrp="1"/>
          </p:cNvSpPr>
          <p:nvPr>
            <p:ph idx="1"/>
          </p:nvPr>
        </p:nvSpPr>
        <p:spPr>
          <a:xfrm>
            <a:off x="2900243" y="2731803"/>
            <a:ext cx="5723467" cy="3787914"/>
          </a:xfrm>
        </p:spPr>
        <p:txBody>
          <a:bodyPr>
            <a:normAutofit/>
          </a:bodyPr>
          <a:lstStyle/>
          <a:p>
            <a:r>
              <a:rPr lang="en-IN" dirty="0"/>
              <a:t>Run the tests against </a:t>
            </a:r>
          </a:p>
          <a:p>
            <a:pPr marL="0" indent="0">
              <a:buNone/>
            </a:pPr>
            <a:r>
              <a:rPr lang="en-IN" dirty="0"/>
              <a:t>		different browsers, </a:t>
            </a:r>
          </a:p>
          <a:p>
            <a:pPr marL="0" indent="0">
              <a:buNone/>
            </a:pPr>
            <a:r>
              <a:rPr lang="en-IN" dirty="0"/>
              <a:t>		OS and </a:t>
            </a:r>
          </a:p>
          <a:p>
            <a:pPr marL="0" indent="0">
              <a:buNone/>
            </a:pPr>
            <a:r>
              <a:rPr lang="en-IN" dirty="0"/>
              <a:t>		Machines all</a:t>
            </a:r>
          </a:p>
          <a:p>
            <a:pPr marL="0" indent="0">
              <a:buNone/>
            </a:pPr>
            <a:r>
              <a:rPr lang="en-IN" dirty="0"/>
              <a:t>			in Parallel.</a:t>
            </a:r>
          </a:p>
          <a:p>
            <a:endParaRPr lang="en-IN" dirty="0"/>
          </a:p>
          <a:p>
            <a:r>
              <a:rPr lang="en-IN" dirty="0"/>
              <a:t>Save time in the execution of your test suites</a:t>
            </a:r>
          </a:p>
          <a:p>
            <a:endParaRPr lang="en-IN" dirty="0"/>
          </a:p>
          <a:p>
            <a:r>
              <a:rPr lang="en-IN" dirty="0"/>
              <a:t>Hub – Node Concept</a:t>
            </a:r>
          </a:p>
          <a:p>
            <a:endParaRPr lang="en-IN" dirty="0"/>
          </a:p>
          <a:p>
            <a:pPr marL="0" indent="0">
              <a:buNone/>
            </a:pPr>
            <a:endParaRPr lang="en-IN" dirty="0"/>
          </a:p>
        </p:txBody>
      </p:sp>
      <p:sp>
        <p:nvSpPr>
          <p:cNvPr id="4" name="Content Placeholder 2">
            <a:extLst>
              <a:ext uri="{FF2B5EF4-FFF2-40B4-BE49-F238E27FC236}">
                <a16:creationId xmlns:a16="http://schemas.microsoft.com/office/drawing/2014/main" id="{ED134C83-5905-451E-A0E7-EE034836511F}"/>
              </a:ext>
            </a:extLst>
          </p:cNvPr>
          <p:cNvSpPr txBox="1">
            <a:spLocks/>
          </p:cNvSpPr>
          <p:nvPr/>
        </p:nvSpPr>
        <p:spPr>
          <a:xfrm>
            <a:off x="824347" y="1221013"/>
            <a:ext cx="9083133" cy="1220347"/>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r>
              <a:rPr lang="en-US" b="1" dirty="0">
                <a:solidFill>
                  <a:srgbClr val="222222"/>
                </a:solidFill>
                <a:latin typeface="Work Sans"/>
              </a:rPr>
              <a:t>Selenium Grid</a:t>
            </a:r>
            <a:r>
              <a:rPr lang="en-US" dirty="0">
                <a:solidFill>
                  <a:srgbClr val="222222"/>
                </a:solidFill>
                <a:latin typeface="Work Sans"/>
              </a:rPr>
              <a:t> allows the execution of WebDriver scripts on remote machines                (virtual or real) by routing commands sent by the client to remote browser instances.</a:t>
            </a:r>
          </a:p>
          <a:p>
            <a:pPr marL="0" indent="0">
              <a:buNone/>
            </a:pPr>
            <a:r>
              <a:rPr lang="en-US" dirty="0">
                <a:solidFill>
                  <a:srgbClr val="222222"/>
                </a:solidFill>
                <a:latin typeface="Work Sans"/>
              </a:rPr>
              <a:t>      It </a:t>
            </a:r>
            <a:r>
              <a:rPr lang="en-US" b="1" dirty="0">
                <a:solidFill>
                  <a:srgbClr val="222222"/>
                </a:solidFill>
                <a:latin typeface="Work Sans"/>
              </a:rPr>
              <a:t>aims</a:t>
            </a:r>
            <a:r>
              <a:rPr lang="en-US" dirty="0">
                <a:solidFill>
                  <a:srgbClr val="222222"/>
                </a:solidFill>
                <a:latin typeface="Work Sans"/>
              </a:rPr>
              <a:t> to provide an easy way to run tests in parallel on multiple machines.</a:t>
            </a:r>
            <a:endParaRPr lang="en-IN" dirty="0">
              <a:latin typeface="Work Sans"/>
            </a:endParaRPr>
          </a:p>
          <a:p>
            <a:pPr marL="0" indent="0">
              <a:buFont typeface="Wingdings 3" panose="05040102010807070707" charset="2"/>
              <a:buNone/>
            </a:pPr>
            <a:endParaRPr lang="en-IN" dirty="0"/>
          </a:p>
        </p:txBody>
      </p:sp>
      <p:sp>
        <p:nvSpPr>
          <p:cNvPr id="5" name="Footer Placeholder 4"/>
          <p:cNvSpPr>
            <a:spLocks noGrp="1"/>
          </p:cNvSpPr>
          <p:nvPr>
            <p:ph type="ftr" sz="quarter" idx="11"/>
          </p:nvPr>
        </p:nvSpPr>
        <p:spPr/>
        <p:txBody>
          <a:bodyPr/>
          <a:lstStyle/>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67854"/>
            <a:ext cx="8596668" cy="822600"/>
          </a:xfrm>
        </p:spPr>
        <p:txBody>
          <a:bodyPr/>
          <a:lstStyle/>
          <a:p>
            <a:r>
              <a:rPr lang="en-US" dirty="0">
                <a:solidFill>
                  <a:srgbClr val="C00000"/>
                </a:solidFill>
              </a:rPr>
              <a:t>48) Comparator vs Comparable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86995020"/>
              </p:ext>
            </p:extLst>
          </p:nvPr>
        </p:nvGraphicFramePr>
        <p:xfrm>
          <a:off x="193959" y="1348510"/>
          <a:ext cx="11610114" cy="4453268"/>
        </p:xfrm>
        <a:graphic>
          <a:graphicData uri="http://schemas.openxmlformats.org/drawingml/2006/table">
            <a:tbl>
              <a:tblPr/>
              <a:tblGrid>
                <a:gridCol w="332514">
                  <a:extLst>
                    <a:ext uri="{9D8B030D-6E8A-4147-A177-3AD203B41FA5}">
                      <a16:colId xmlns:a16="http://schemas.microsoft.com/office/drawing/2014/main" val="665978804"/>
                    </a:ext>
                  </a:extLst>
                </a:gridCol>
                <a:gridCol w="5818909">
                  <a:extLst>
                    <a:ext uri="{9D8B030D-6E8A-4147-A177-3AD203B41FA5}">
                      <a16:colId xmlns:a16="http://schemas.microsoft.com/office/drawing/2014/main" val="3436753721"/>
                    </a:ext>
                  </a:extLst>
                </a:gridCol>
                <a:gridCol w="5458691">
                  <a:extLst>
                    <a:ext uri="{9D8B030D-6E8A-4147-A177-3AD203B41FA5}">
                      <a16:colId xmlns:a16="http://schemas.microsoft.com/office/drawing/2014/main" val="3303456295"/>
                    </a:ext>
                  </a:extLst>
                </a:gridCol>
              </a:tblGrid>
              <a:tr h="537052">
                <a:tc>
                  <a:txBody>
                    <a:bodyPr/>
                    <a:lstStyle/>
                    <a:p>
                      <a:pPr algn="ctr" fontAlgn="t"/>
                      <a:endParaRPr lang="en-US" sz="1400" b="1" kern="1200" dirty="0">
                        <a:solidFill>
                          <a:srgbClr val="000000"/>
                        </a:solidFill>
                        <a:effectLst/>
                        <a:latin typeface="verdana" panose="020B0604030504040204" pitchFamily="34" charset="0"/>
                        <a:ea typeface="+mn-ea"/>
                        <a:cs typeface="+mn-cs"/>
                      </a:endParaRPr>
                    </a:p>
                  </a:txBody>
                  <a:tcPr marL="34329" marR="34329" marT="34329" marB="34329" anchor="ctr">
                    <a:lnL w="6350" cap="flat" cmpd="sng" algn="ctr">
                      <a:solidFill>
                        <a:srgbClr val="401A64"/>
                      </a:solidFill>
                      <a:prstDash val="solid"/>
                      <a:round/>
                      <a:headEnd type="none" w="med" len="med"/>
                      <a:tailEnd type="none" w="med" len="med"/>
                    </a:lnL>
                    <a:lnR w="6350" cap="flat" cmpd="sng" algn="ctr">
                      <a:solidFill>
                        <a:srgbClr val="401A64"/>
                      </a:solidFill>
                      <a:prstDash val="solid"/>
                      <a:round/>
                      <a:headEnd type="none" w="med" len="med"/>
                      <a:tailEnd type="none" w="med" len="med"/>
                    </a:lnR>
                    <a:lnT w="6350" cap="flat" cmpd="sng" algn="ctr">
                      <a:solidFill>
                        <a:srgbClr val="401A64"/>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tc>
                  <a:txBody>
                    <a:bodyPr/>
                    <a:lstStyle/>
                    <a:p>
                      <a:pPr algn="ctr" fontAlgn="t"/>
                      <a:r>
                        <a:rPr lang="en-US" sz="1400" b="1" kern="1200" dirty="0">
                          <a:solidFill>
                            <a:srgbClr val="000000"/>
                          </a:solidFill>
                          <a:effectLst/>
                          <a:latin typeface="verdana" panose="020B0604030504040204" pitchFamily="34" charset="0"/>
                          <a:ea typeface="+mn-ea"/>
                          <a:cs typeface="+mn-cs"/>
                        </a:rPr>
                        <a:t>Comparable</a:t>
                      </a:r>
                    </a:p>
                  </a:txBody>
                  <a:tcPr marL="34329" marR="34329" marT="34329" marB="34329" anchor="ctr">
                    <a:lnL w="6350" cap="flat" cmpd="sng" algn="ctr">
                      <a:solidFill>
                        <a:srgbClr val="401A64"/>
                      </a:solidFill>
                      <a:prstDash val="solid"/>
                      <a:round/>
                      <a:headEnd type="none" w="med" len="med"/>
                      <a:tailEnd type="none" w="med" len="med"/>
                    </a:lnL>
                    <a:lnR w="6350" cap="flat" cmpd="sng" algn="ctr">
                      <a:solidFill>
                        <a:srgbClr val="401A64"/>
                      </a:solidFill>
                      <a:prstDash val="solid"/>
                      <a:round/>
                      <a:headEnd type="none" w="med" len="med"/>
                      <a:tailEnd type="none" w="med" len="med"/>
                    </a:lnR>
                    <a:lnT w="6350" cap="flat" cmpd="sng" algn="ctr">
                      <a:solidFill>
                        <a:srgbClr val="401A64"/>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tc>
                  <a:txBody>
                    <a:bodyPr/>
                    <a:lstStyle/>
                    <a:p>
                      <a:pPr algn="ctr" fontAlgn="t"/>
                      <a:r>
                        <a:rPr lang="en-US" sz="1400" b="1" kern="1200" dirty="0">
                          <a:solidFill>
                            <a:srgbClr val="000000"/>
                          </a:solidFill>
                          <a:effectLst/>
                          <a:latin typeface="verdana" panose="020B0604030504040204" pitchFamily="34" charset="0"/>
                          <a:ea typeface="+mn-ea"/>
                          <a:cs typeface="+mn-cs"/>
                        </a:rPr>
                        <a:t>Comparator</a:t>
                      </a:r>
                    </a:p>
                  </a:txBody>
                  <a:tcPr marL="34329" marR="34329" marT="34329" marB="34329" anchor="ctr">
                    <a:lnL w="6350" cap="flat" cmpd="sng" algn="ctr">
                      <a:solidFill>
                        <a:srgbClr val="401A64"/>
                      </a:solidFill>
                      <a:prstDash val="solid"/>
                      <a:round/>
                      <a:headEnd type="none" w="med" len="med"/>
                      <a:tailEnd type="none" w="med" len="med"/>
                    </a:lnL>
                    <a:lnR w="6350" cap="flat" cmpd="sng" algn="ctr">
                      <a:solidFill>
                        <a:srgbClr val="401A64"/>
                      </a:solidFill>
                      <a:prstDash val="solid"/>
                      <a:round/>
                      <a:headEnd type="none" w="med" len="med"/>
                      <a:tailEnd type="none" w="med" len="med"/>
                    </a:lnR>
                    <a:lnT w="6350" cap="flat" cmpd="sng" algn="ctr">
                      <a:solidFill>
                        <a:srgbClr val="401A64"/>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141887919"/>
                  </a:ext>
                </a:extLst>
              </a:tr>
              <a:tr h="1107019">
                <a:tc>
                  <a:txBody>
                    <a:bodyPr/>
                    <a:lstStyle/>
                    <a:p>
                      <a:pPr algn="ctr" fontAlgn="t"/>
                      <a:r>
                        <a:rPr lang="en-US" sz="1400" dirty="0">
                          <a:solidFill>
                            <a:srgbClr val="000000"/>
                          </a:solidFill>
                          <a:effectLst/>
                          <a:latin typeface="verdana" panose="020B0604030504040204" pitchFamily="34" charset="0"/>
                        </a:rPr>
                        <a:t>1</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ctr" fontAlgn="t"/>
                      <a:r>
                        <a:rPr lang="en-US" sz="1400" dirty="0">
                          <a:solidFill>
                            <a:srgbClr val="000000"/>
                          </a:solidFill>
                          <a:effectLst/>
                          <a:latin typeface="verdana" panose="020B0604030504040204" pitchFamily="34" charset="0"/>
                        </a:rPr>
                        <a:t>Comparable provides a </a:t>
                      </a:r>
                      <a:r>
                        <a:rPr lang="en-US" sz="1400" b="1" dirty="0">
                          <a:solidFill>
                            <a:srgbClr val="000000"/>
                          </a:solidFill>
                          <a:effectLst/>
                          <a:latin typeface="verdana" panose="020B0604030504040204" pitchFamily="34" charset="0"/>
                        </a:rPr>
                        <a:t>single sorting sequence</a:t>
                      </a:r>
                      <a:r>
                        <a:rPr lang="en-US" sz="1400" dirty="0">
                          <a:solidFill>
                            <a:srgbClr val="000000"/>
                          </a:solidFill>
                          <a:effectLst/>
                          <a:latin typeface="verdana" panose="020B0604030504040204" pitchFamily="34" charset="0"/>
                        </a:rPr>
                        <a:t>. In other words, we can sort the collection on the basis of a single element such as id, name, and price.</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ctr" fontAlgn="t"/>
                      <a:r>
                        <a:rPr lang="en-US" sz="1400" dirty="0">
                          <a:solidFill>
                            <a:srgbClr val="000000"/>
                          </a:solidFill>
                          <a:effectLst/>
                          <a:latin typeface="verdana" panose="020B0604030504040204" pitchFamily="34" charset="0"/>
                        </a:rPr>
                        <a:t>The Comparator provides </a:t>
                      </a:r>
                      <a:r>
                        <a:rPr lang="en-US" sz="1400" b="1" dirty="0">
                          <a:solidFill>
                            <a:srgbClr val="000000"/>
                          </a:solidFill>
                          <a:effectLst/>
                          <a:latin typeface="verdana" panose="020B0604030504040204" pitchFamily="34" charset="0"/>
                        </a:rPr>
                        <a:t>multiple sorting sequences</a:t>
                      </a:r>
                      <a:r>
                        <a:rPr lang="en-US" sz="1400" dirty="0">
                          <a:solidFill>
                            <a:srgbClr val="000000"/>
                          </a:solidFill>
                          <a:effectLst/>
                          <a:latin typeface="verdana" panose="020B0604030504040204" pitchFamily="34" charset="0"/>
                        </a:rPr>
                        <a:t>. In other words, we can sort the collection on the basis of multiple elements such as id, name, and price etc.</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02071097"/>
                  </a:ext>
                </a:extLst>
              </a:tr>
              <a:tr h="748146">
                <a:tc>
                  <a:txBody>
                    <a:bodyPr/>
                    <a:lstStyle/>
                    <a:p>
                      <a:pPr algn="ctr" fontAlgn="t"/>
                      <a:r>
                        <a:rPr lang="en-US" sz="1400" dirty="0">
                          <a:solidFill>
                            <a:srgbClr val="000000"/>
                          </a:solidFill>
                          <a:effectLst/>
                          <a:latin typeface="verdana" panose="020B0604030504040204" pitchFamily="34" charset="0"/>
                        </a:rPr>
                        <a:t>2</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ctr" fontAlgn="t"/>
                      <a:r>
                        <a:rPr lang="en-US" sz="1400" dirty="0">
                          <a:solidFill>
                            <a:srgbClr val="000000"/>
                          </a:solidFill>
                          <a:effectLst/>
                          <a:latin typeface="verdana" panose="020B0604030504040204" pitchFamily="34" charset="0"/>
                        </a:rPr>
                        <a:t>Comparable </a:t>
                      </a:r>
                      <a:r>
                        <a:rPr lang="en-US" sz="1400" b="1" dirty="0">
                          <a:solidFill>
                            <a:srgbClr val="000000"/>
                          </a:solidFill>
                          <a:effectLst/>
                          <a:latin typeface="verdana" panose="020B0604030504040204" pitchFamily="34" charset="0"/>
                        </a:rPr>
                        <a:t>affects the original class</a:t>
                      </a:r>
                      <a:r>
                        <a:rPr lang="en-US" sz="1400" dirty="0">
                          <a:solidFill>
                            <a:srgbClr val="000000"/>
                          </a:solidFill>
                          <a:effectLst/>
                          <a:latin typeface="verdana" panose="020B0604030504040204" pitchFamily="34" charset="0"/>
                        </a:rPr>
                        <a:t>, </a:t>
                      </a:r>
                    </a:p>
                    <a:p>
                      <a:pPr algn="ctr" fontAlgn="t"/>
                      <a:r>
                        <a:rPr lang="en-US" sz="1400" dirty="0">
                          <a:solidFill>
                            <a:srgbClr val="000000"/>
                          </a:solidFill>
                          <a:effectLst/>
                          <a:latin typeface="verdana" panose="020B0604030504040204" pitchFamily="34" charset="0"/>
                        </a:rPr>
                        <a:t>i.e., the actual class is modified.</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ctr" fontAlgn="t"/>
                      <a:r>
                        <a:rPr lang="en-US" sz="1400" dirty="0">
                          <a:solidFill>
                            <a:srgbClr val="000000"/>
                          </a:solidFill>
                          <a:effectLst/>
                          <a:latin typeface="verdana" panose="020B0604030504040204" pitchFamily="34" charset="0"/>
                        </a:rPr>
                        <a:t>Comparator </a:t>
                      </a:r>
                      <a:r>
                        <a:rPr lang="en-US" sz="1400" b="1" dirty="0">
                          <a:solidFill>
                            <a:srgbClr val="000000"/>
                          </a:solidFill>
                          <a:effectLst/>
                          <a:latin typeface="verdana" panose="020B0604030504040204" pitchFamily="34" charset="0"/>
                        </a:rPr>
                        <a:t>doesn't affect the original class</a:t>
                      </a:r>
                      <a:r>
                        <a:rPr lang="en-US" sz="1400" dirty="0">
                          <a:solidFill>
                            <a:srgbClr val="000000"/>
                          </a:solidFill>
                          <a:effectLst/>
                          <a:latin typeface="verdana" panose="020B0604030504040204" pitchFamily="34" charset="0"/>
                        </a:rPr>
                        <a:t>, </a:t>
                      </a:r>
                    </a:p>
                    <a:p>
                      <a:pPr algn="ctr" fontAlgn="t"/>
                      <a:r>
                        <a:rPr lang="en-US" sz="1400" dirty="0">
                          <a:solidFill>
                            <a:srgbClr val="000000"/>
                          </a:solidFill>
                          <a:effectLst/>
                          <a:latin typeface="verdana" panose="020B0604030504040204" pitchFamily="34" charset="0"/>
                        </a:rPr>
                        <a:t>i.e., the actual class is not modified.</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62429479"/>
                  </a:ext>
                </a:extLst>
              </a:tr>
              <a:tr h="729962">
                <a:tc>
                  <a:txBody>
                    <a:bodyPr/>
                    <a:lstStyle/>
                    <a:p>
                      <a:pPr algn="ctr" fontAlgn="t"/>
                      <a:r>
                        <a:rPr lang="en-US" sz="1400" dirty="0">
                          <a:solidFill>
                            <a:srgbClr val="000000"/>
                          </a:solidFill>
                          <a:effectLst/>
                          <a:latin typeface="verdana" panose="020B0604030504040204" pitchFamily="34" charset="0"/>
                        </a:rPr>
                        <a:t>3</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ctr" fontAlgn="t"/>
                      <a:r>
                        <a:rPr lang="en-US" sz="1400" dirty="0">
                          <a:solidFill>
                            <a:srgbClr val="000000"/>
                          </a:solidFill>
                          <a:effectLst/>
                          <a:latin typeface="verdana" panose="020B0604030504040204" pitchFamily="34" charset="0"/>
                        </a:rPr>
                        <a:t>Comparable provides </a:t>
                      </a:r>
                      <a:r>
                        <a:rPr lang="en-US" sz="1400" b="1" dirty="0" err="1">
                          <a:solidFill>
                            <a:srgbClr val="000000"/>
                          </a:solidFill>
                          <a:effectLst/>
                          <a:latin typeface="verdana" panose="020B0604030504040204" pitchFamily="34" charset="0"/>
                        </a:rPr>
                        <a:t>compareTo</a:t>
                      </a:r>
                      <a:r>
                        <a:rPr lang="en-US" sz="1400" b="1" dirty="0">
                          <a:solidFill>
                            <a:srgbClr val="000000"/>
                          </a:solidFill>
                          <a:effectLst/>
                          <a:latin typeface="verdana" panose="020B0604030504040204" pitchFamily="34" charset="0"/>
                        </a:rPr>
                        <a:t>() method</a:t>
                      </a:r>
                      <a:r>
                        <a:rPr lang="en-US" sz="1400" dirty="0">
                          <a:solidFill>
                            <a:srgbClr val="000000"/>
                          </a:solidFill>
                          <a:effectLst/>
                          <a:latin typeface="verdana" panose="020B0604030504040204" pitchFamily="34" charset="0"/>
                        </a:rPr>
                        <a:t> to sort elements.</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ctr" fontAlgn="t"/>
                      <a:r>
                        <a:rPr lang="en-US" sz="1400">
                          <a:solidFill>
                            <a:srgbClr val="000000"/>
                          </a:solidFill>
                          <a:effectLst/>
                          <a:latin typeface="verdana" panose="020B0604030504040204" pitchFamily="34" charset="0"/>
                        </a:rPr>
                        <a:t>Comparator provides </a:t>
                      </a:r>
                      <a:r>
                        <a:rPr lang="en-US" sz="1400" b="1">
                          <a:solidFill>
                            <a:srgbClr val="000000"/>
                          </a:solidFill>
                          <a:effectLst/>
                          <a:latin typeface="verdana" panose="020B0604030504040204" pitchFamily="34" charset="0"/>
                        </a:rPr>
                        <a:t>compare() method</a:t>
                      </a:r>
                      <a:r>
                        <a:rPr lang="en-US" sz="1400">
                          <a:solidFill>
                            <a:srgbClr val="000000"/>
                          </a:solidFill>
                          <a:effectLst/>
                          <a:latin typeface="verdana" panose="020B0604030504040204" pitchFamily="34" charset="0"/>
                        </a:rPr>
                        <a:t> to sort elements.</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716750833"/>
                  </a:ext>
                </a:extLst>
              </a:tr>
              <a:tr h="562936">
                <a:tc>
                  <a:txBody>
                    <a:bodyPr/>
                    <a:lstStyle/>
                    <a:p>
                      <a:pPr algn="ctr" fontAlgn="t"/>
                      <a:r>
                        <a:rPr lang="en-US" sz="1400" dirty="0">
                          <a:solidFill>
                            <a:srgbClr val="000000"/>
                          </a:solidFill>
                          <a:effectLst/>
                          <a:latin typeface="verdana" panose="020B0604030504040204" pitchFamily="34" charset="0"/>
                        </a:rPr>
                        <a:t>4</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ctr" fontAlgn="t"/>
                      <a:r>
                        <a:rPr lang="en-US" sz="1400" dirty="0">
                          <a:solidFill>
                            <a:srgbClr val="000000"/>
                          </a:solidFill>
                          <a:effectLst/>
                          <a:latin typeface="verdana" panose="020B0604030504040204" pitchFamily="34" charset="0"/>
                        </a:rPr>
                        <a:t>Comparable is present in </a:t>
                      </a:r>
                      <a:r>
                        <a:rPr lang="en-US" sz="1400" b="1" dirty="0" err="1">
                          <a:solidFill>
                            <a:srgbClr val="000000"/>
                          </a:solidFill>
                          <a:effectLst/>
                          <a:latin typeface="verdana" panose="020B0604030504040204" pitchFamily="34" charset="0"/>
                        </a:rPr>
                        <a:t>java.lang</a:t>
                      </a:r>
                      <a:r>
                        <a:rPr lang="en-US" sz="1400" dirty="0">
                          <a:solidFill>
                            <a:srgbClr val="000000"/>
                          </a:solidFill>
                          <a:effectLst/>
                          <a:latin typeface="verdana" panose="020B0604030504040204" pitchFamily="34" charset="0"/>
                        </a:rPr>
                        <a:t> package.</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ctr" fontAlgn="t"/>
                      <a:r>
                        <a:rPr lang="en-US" sz="1400">
                          <a:solidFill>
                            <a:srgbClr val="000000"/>
                          </a:solidFill>
                          <a:effectLst/>
                          <a:latin typeface="verdana" panose="020B0604030504040204" pitchFamily="34" charset="0"/>
                        </a:rPr>
                        <a:t>A Comparator is present in the </a:t>
                      </a:r>
                      <a:r>
                        <a:rPr lang="en-US" sz="1400" b="1">
                          <a:solidFill>
                            <a:srgbClr val="000000"/>
                          </a:solidFill>
                          <a:effectLst/>
                          <a:latin typeface="verdana" panose="020B0604030504040204" pitchFamily="34" charset="0"/>
                        </a:rPr>
                        <a:t>java.util</a:t>
                      </a:r>
                      <a:r>
                        <a:rPr lang="en-US" sz="1400">
                          <a:solidFill>
                            <a:srgbClr val="000000"/>
                          </a:solidFill>
                          <a:effectLst/>
                          <a:latin typeface="verdana" panose="020B0604030504040204" pitchFamily="34" charset="0"/>
                        </a:rPr>
                        <a:t> package.</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511385200"/>
                  </a:ext>
                </a:extLst>
              </a:tr>
              <a:tr h="768153">
                <a:tc>
                  <a:txBody>
                    <a:bodyPr/>
                    <a:lstStyle/>
                    <a:p>
                      <a:pPr algn="ctr" fontAlgn="t"/>
                      <a:r>
                        <a:rPr lang="en-US" sz="1400" dirty="0">
                          <a:solidFill>
                            <a:srgbClr val="000000"/>
                          </a:solidFill>
                          <a:effectLst/>
                          <a:latin typeface="verdana" panose="020B0604030504040204" pitchFamily="34" charset="0"/>
                        </a:rPr>
                        <a:t>5</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ctr" fontAlgn="t"/>
                      <a:r>
                        <a:rPr lang="en-US" sz="1400" dirty="0">
                          <a:solidFill>
                            <a:srgbClr val="000000"/>
                          </a:solidFill>
                          <a:effectLst/>
                          <a:latin typeface="verdana" panose="020B0604030504040204" pitchFamily="34" charset="0"/>
                        </a:rPr>
                        <a:t>We can sort the list elements of Comparable type by </a:t>
                      </a:r>
                      <a:r>
                        <a:rPr lang="en-US" sz="1400" b="1" dirty="0" err="1">
                          <a:solidFill>
                            <a:srgbClr val="000000"/>
                          </a:solidFill>
                          <a:effectLst/>
                          <a:latin typeface="verdana" panose="020B0604030504040204" pitchFamily="34" charset="0"/>
                        </a:rPr>
                        <a:t>Collections.sort</a:t>
                      </a:r>
                      <a:r>
                        <a:rPr lang="en-US" sz="1400" b="1" dirty="0">
                          <a:solidFill>
                            <a:srgbClr val="000000"/>
                          </a:solidFill>
                          <a:effectLst/>
                          <a:latin typeface="verdana" panose="020B0604030504040204" pitchFamily="34" charset="0"/>
                        </a:rPr>
                        <a:t>(List)</a:t>
                      </a:r>
                      <a:r>
                        <a:rPr lang="en-US" sz="1400" dirty="0">
                          <a:solidFill>
                            <a:srgbClr val="000000"/>
                          </a:solidFill>
                          <a:effectLst/>
                          <a:latin typeface="verdana" panose="020B0604030504040204" pitchFamily="34" charset="0"/>
                        </a:rPr>
                        <a:t> method.</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ctr" fontAlgn="t"/>
                      <a:r>
                        <a:rPr lang="en-US" sz="1400" dirty="0">
                          <a:solidFill>
                            <a:srgbClr val="000000"/>
                          </a:solidFill>
                          <a:effectLst/>
                          <a:latin typeface="verdana" panose="020B0604030504040204" pitchFamily="34" charset="0"/>
                        </a:rPr>
                        <a:t>We can sort the list elements of Comparator type by </a:t>
                      </a:r>
                      <a:r>
                        <a:rPr lang="en-US" sz="1400" b="1" dirty="0" err="1">
                          <a:solidFill>
                            <a:srgbClr val="000000"/>
                          </a:solidFill>
                          <a:effectLst/>
                          <a:latin typeface="verdana" panose="020B0604030504040204" pitchFamily="34" charset="0"/>
                        </a:rPr>
                        <a:t>Collections.sort</a:t>
                      </a:r>
                      <a:r>
                        <a:rPr lang="en-US" sz="1400" b="1" dirty="0">
                          <a:solidFill>
                            <a:srgbClr val="000000"/>
                          </a:solidFill>
                          <a:effectLst/>
                          <a:latin typeface="verdana" panose="020B0604030504040204" pitchFamily="34" charset="0"/>
                        </a:rPr>
                        <a:t>(List, Comparator)</a:t>
                      </a:r>
                      <a:r>
                        <a:rPr lang="en-US" sz="1400" dirty="0">
                          <a:solidFill>
                            <a:srgbClr val="000000"/>
                          </a:solidFill>
                          <a:effectLst/>
                          <a:latin typeface="verdana" panose="020B0604030504040204" pitchFamily="34" charset="0"/>
                        </a:rPr>
                        <a:t> method.</a:t>
                      </a:r>
                    </a:p>
                  </a:txBody>
                  <a:tcPr marL="22886" marR="22886" marT="22886" marB="22886" anchor="ctr">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268113061"/>
                  </a:ext>
                </a:extLst>
              </a:tr>
            </a:tbl>
          </a:graphicData>
        </a:graphic>
      </p:graphicFrame>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80971108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5194" y="266982"/>
            <a:ext cx="5855546" cy="892622"/>
          </a:xfrm>
        </p:spPr>
        <p:txBody>
          <a:bodyPr/>
          <a:lstStyle/>
          <a:p>
            <a:r>
              <a:rPr lang="en-IN" dirty="0">
                <a:solidFill>
                  <a:schemeClr val="accent4">
                    <a:lumMod val="75000"/>
                  </a:schemeClr>
                </a:solidFill>
              </a:rPr>
              <a:t>Selenium Grid Architecture</a:t>
            </a:r>
          </a:p>
        </p:txBody>
      </p:sp>
      <p:pic>
        <p:nvPicPr>
          <p:cNvPr id="1026" name="Picture 2" descr="Selenium Grid Overview. The Selenium Grid allow us to run our… | by Chaya  Thilakumara | Chaya Thilakumara | Medium">
            <a:extLst>
              <a:ext uri="{FF2B5EF4-FFF2-40B4-BE49-F238E27FC236}">
                <a16:creationId xmlns:a16="http://schemas.microsoft.com/office/drawing/2014/main" id="{7D2838E5-5C17-40D0-9404-907D2F07C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67" y="1563182"/>
            <a:ext cx="7620000" cy="458152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7870238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18E961-FD90-460E-AD56-3C91E8BEAC10}"/>
              </a:ext>
            </a:extLst>
          </p:cNvPr>
          <p:cNvSpPr>
            <a:spLocks noGrp="1"/>
          </p:cNvSpPr>
          <p:nvPr>
            <p:ph idx="1"/>
          </p:nvPr>
        </p:nvSpPr>
        <p:spPr>
          <a:xfrm>
            <a:off x="526413" y="430567"/>
            <a:ext cx="8596668" cy="6427433"/>
          </a:xfrm>
        </p:spPr>
        <p:txBody>
          <a:bodyPr>
            <a:normAutofit/>
          </a:bodyPr>
          <a:lstStyle/>
          <a:p>
            <a:pPr marL="0" lvl="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1.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Hub Machine: </a:t>
            </a:r>
            <a:r>
              <a:rPr lang="en-IN" sz="1800" dirty="0">
                <a:effectLst/>
                <a:latin typeface="Calibri" panose="020F0502020204030204" pitchFamily="34" charset="0"/>
                <a:ea typeface="Calibri" panose="020F0502020204030204" pitchFamily="34" charset="0"/>
                <a:cs typeface="Times New Roman" panose="02020603050405020304" pitchFamily="18" charset="0"/>
              </a:rPr>
              <a:t>Server– Create Folder and place:</a:t>
            </a:r>
          </a:p>
          <a:p>
            <a:pPr marL="102870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dirty="0">
                <a:latin typeface="Calibri" panose="020F0502020204030204" pitchFamily="34" charset="0"/>
                <a:ea typeface="Calibri" panose="020F0502020204030204" pitchFamily="34" charset="0"/>
                <a:cs typeface="Times New Roman" panose="02020603050405020304" pitchFamily="18" charset="0"/>
              </a:rPr>
              <a:t>s</a:t>
            </a:r>
            <a:r>
              <a:rPr lang="en-IN" sz="1800" dirty="0">
                <a:effectLst/>
                <a:latin typeface="Calibri" panose="020F0502020204030204" pitchFamily="34" charset="0"/>
                <a:ea typeface="Calibri" panose="020F0502020204030204" pitchFamily="34" charset="0"/>
                <a:cs typeface="Times New Roman" panose="02020603050405020304" pitchFamily="18" charset="0"/>
              </a:rPr>
              <a:t>elenium-standalone-server 3.141.59.jar  </a:t>
            </a:r>
          </a:p>
          <a:p>
            <a:pPr marL="1028700" indent="0">
              <a:lnSpc>
                <a:spcPct val="107000"/>
              </a:lnSpc>
              <a:buNone/>
            </a:pPr>
            <a:endParaRPr lang="en-IN" sz="5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2.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Node Machine</a:t>
            </a:r>
            <a:r>
              <a:rPr lang="en-IN" sz="1800" dirty="0">
                <a:effectLst/>
                <a:latin typeface="Calibri" panose="020F0502020204030204" pitchFamily="34" charset="0"/>
                <a:ea typeface="Calibri" panose="020F0502020204030204" pitchFamily="34" charset="0"/>
                <a:cs typeface="Times New Roman" panose="02020603050405020304" pitchFamily="18" charset="0"/>
              </a:rPr>
              <a:t>– Create Folder and place </a:t>
            </a:r>
          </a:p>
          <a:p>
            <a:pPr marL="0" lvl="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700" dirty="0">
                <a:effectLst/>
                <a:latin typeface="Calibri" panose="020F0502020204030204" pitchFamily="34" charset="0"/>
                <a:ea typeface="Calibri" panose="020F0502020204030204" pitchFamily="34" charset="0"/>
                <a:cs typeface="Times New Roman" panose="02020603050405020304" pitchFamily="18" charset="0"/>
              </a:rPr>
              <a:t>selenium-standalone-server 3.141.59.jar </a:t>
            </a:r>
          </a:p>
          <a:p>
            <a:pPr marL="0" lvl="0" indent="0">
              <a:lnSpc>
                <a:spcPct val="107000"/>
              </a:lnSpc>
              <a:buNone/>
            </a:pPr>
            <a:r>
              <a:rPr lang="en-IN" sz="1700" dirty="0">
                <a:effectLst/>
                <a:latin typeface="Calibri" panose="020F0502020204030204" pitchFamily="34" charset="0"/>
                <a:ea typeface="Calibri" panose="020F0502020204030204" pitchFamily="34" charset="0"/>
                <a:cs typeface="Times New Roman" panose="02020603050405020304" pitchFamily="18" charset="0"/>
              </a:rPr>
              <a:t>		chromedriver.exe </a:t>
            </a:r>
          </a:p>
          <a:p>
            <a:pPr marL="0" lvl="0" indent="0">
              <a:lnSpc>
                <a:spcPct val="107000"/>
              </a:lnSpc>
              <a:buNone/>
            </a:pPr>
            <a:endParaRPr lang="en-IN" sz="5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3.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Start Hub </a:t>
            </a:r>
            <a:r>
              <a:rPr lang="en-IN" sz="1800" dirty="0">
                <a:effectLst/>
                <a:latin typeface="Calibri" panose="020F0502020204030204" pitchFamily="34" charset="0"/>
                <a:ea typeface="Calibri" panose="020F0502020204030204" pitchFamily="34" charset="0"/>
                <a:cs typeface="Times New Roman" panose="02020603050405020304" pitchFamily="18" charset="0"/>
              </a:rPr>
              <a:t>- Open Command Prompt</a:t>
            </a:r>
          </a:p>
          <a:p>
            <a:pPr marL="11430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 java -jar selenium-standalone-server 3.141.59.jar -role hub</a:t>
            </a:r>
          </a:p>
          <a:p>
            <a:pPr marL="1314450" indent="-285750">
              <a:lnSpc>
                <a:spcPct val="107000"/>
              </a:lnSpc>
              <a:buFontTx/>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Hub should be started and up</a:t>
            </a:r>
          </a:p>
          <a:p>
            <a:pPr marL="1314450" indent="-285750">
              <a:lnSpc>
                <a:spcPct val="107000"/>
              </a:lnSpc>
              <a:buFontTx/>
              <a:buChar char="-"/>
            </a:pPr>
            <a:endParaRPr lang="en-IN" sz="5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4.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Register a node</a:t>
            </a:r>
          </a:p>
          <a:p>
            <a:pPr marL="1028700" indent="0">
              <a:lnSpc>
                <a:spcPct val="107000"/>
              </a:lnSpc>
              <a:buNone/>
            </a:pPr>
            <a:r>
              <a:rPr lang="en-IN" sz="1800" i="1" dirty="0">
                <a:effectLst/>
                <a:latin typeface="Calibri" panose="020F0502020204030204" pitchFamily="34" charset="0"/>
                <a:ea typeface="Calibri" panose="020F0502020204030204" pitchFamily="34" charset="0"/>
                <a:cs typeface="Times New Roman" panose="02020603050405020304" pitchFamily="18" charset="0"/>
              </a:rPr>
              <a:t>java</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Dwebdriver.chrome.driver</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r>
              <a:rPr lang="en-IN" sz="1800" dirty="0">
                <a:solidFill>
                  <a:srgbClr val="FF00FF"/>
                </a:solidFill>
                <a:effectLst/>
                <a:latin typeface="Calibri" panose="020F0502020204030204" pitchFamily="34" charset="0"/>
                <a:ea typeface="Calibri" panose="020F0502020204030204" pitchFamily="34" charset="0"/>
                <a:cs typeface="Times New Roman" panose="02020603050405020304" pitchFamily="18" charset="0"/>
              </a:rPr>
              <a:t>C:\chromedriver.exe</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102870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a:t>
            </a:r>
            <a:r>
              <a:rPr lang="en-IN" sz="1800" i="1" dirty="0">
                <a:effectLst/>
                <a:latin typeface="Calibri" panose="020F0502020204030204" pitchFamily="34" charset="0"/>
                <a:ea typeface="Calibri" panose="020F0502020204030204" pitchFamily="34" charset="0"/>
                <a:cs typeface="Times New Roman" panose="02020603050405020304" pitchFamily="18" charset="0"/>
              </a:rPr>
              <a:t>jar</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selenium-server-standalone-3.141.59.jar </a:t>
            </a:r>
          </a:p>
          <a:p>
            <a:pPr marL="102870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a:t>
            </a:r>
            <a:r>
              <a:rPr lang="en-IN" sz="1800" i="1" dirty="0">
                <a:effectLst/>
                <a:latin typeface="Calibri" panose="020F0502020204030204" pitchFamily="34" charset="0"/>
                <a:ea typeface="Calibri" panose="020F0502020204030204" pitchFamily="34" charset="0"/>
                <a:cs typeface="Times New Roman" panose="02020603050405020304" pitchFamily="18" charset="0"/>
              </a:rPr>
              <a:t>role</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webdriver</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i="1" dirty="0">
                <a:effectLst/>
                <a:latin typeface="Calibri" panose="020F0502020204030204" pitchFamily="34" charset="0"/>
                <a:ea typeface="Calibri" panose="020F0502020204030204" pitchFamily="34" charset="0"/>
                <a:cs typeface="Times New Roman" panose="02020603050405020304" pitchFamily="18" charset="0"/>
              </a:rPr>
              <a:t>hub</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u="sng"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http://192.168.1.3:4444/grid/register</a:t>
            </a:r>
            <a:endParaRPr lang="en-IN" sz="1800" u="sng"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endParaRPr lang="en-IN" sz="500" b="1"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IN" sz="1800" b="1" dirty="0">
                <a:effectLst/>
                <a:latin typeface="Calibri" panose="020F0502020204030204" pitchFamily="34" charset="0"/>
                <a:ea typeface="Calibri" panose="020F0502020204030204" pitchFamily="34" charset="0"/>
                <a:cs typeface="Times New Roman" panose="02020603050405020304" pitchFamily="18" charset="0"/>
              </a:rPr>
              <a:t>5. Check in </a:t>
            </a:r>
            <a:r>
              <a:rPr lang="en-IN" sz="1800" u="sng"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http://192.168.1.3:4444/grid/</a:t>
            </a:r>
            <a:r>
              <a:rPr lang="en-IN" sz="1800" u="sng"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console</a:t>
            </a:r>
          </a:p>
          <a:p>
            <a:pPr marL="1028700" indent="0">
              <a:lnSpc>
                <a:spcPct val="107000"/>
              </a:lnSpc>
              <a:buNone/>
            </a:pPr>
            <a:endParaRPr lang="en-IN" u="sng" dirty="0">
              <a:solidFill>
                <a:srgbClr val="7030A0"/>
              </a:solidFill>
              <a:latin typeface="Calibri" panose="020F0502020204030204" pitchFamily="34" charset="0"/>
              <a:ea typeface="Calibri" panose="020F0502020204030204" pitchFamily="34" charset="0"/>
              <a:cs typeface="Times New Roman" panose="02020603050405020304" pitchFamily="18" charset="0"/>
            </a:endParaRPr>
          </a:p>
          <a:p>
            <a:pPr marL="1028700" indent="0">
              <a:lnSpc>
                <a:spcPct val="107000"/>
              </a:lnSpc>
              <a:buNone/>
            </a:pPr>
            <a:endParaRPr lang="en-IN" sz="18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6" name="Title 1">
            <a:extLst>
              <a:ext uri="{FF2B5EF4-FFF2-40B4-BE49-F238E27FC236}">
                <a16:creationId xmlns:a16="http://schemas.microsoft.com/office/drawing/2014/main" id="{346D7566-CB2A-4FFB-9A04-8A56FD29E074}"/>
              </a:ext>
            </a:extLst>
          </p:cNvPr>
          <p:cNvSpPr>
            <a:spLocks noGrp="1"/>
          </p:cNvSpPr>
          <p:nvPr>
            <p:ph type="title"/>
          </p:nvPr>
        </p:nvSpPr>
        <p:spPr>
          <a:xfrm>
            <a:off x="7998780" y="3099047"/>
            <a:ext cx="1736860" cy="659906"/>
          </a:xfrm>
        </p:spPr>
        <p:txBody>
          <a:bodyPr>
            <a:normAutofit/>
          </a:bodyPr>
          <a:lstStyle/>
          <a:p>
            <a:r>
              <a:rPr lang="en-IN" sz="3600" b="1" i="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Steps</a:t>
            </a:r>
            <a:endParaRPr lang="en-IN" b="1" i="1" dirty="0">
              <a:solidFill>
                <a:srgbClr val="C00000"/>
              </a:solidFill>
            </a:endParaRPr>
          </a:p>
        </p:txBody>
      </p:sp>
      <p:sp>
        <p:nvSpPr>
          <p:cNvPr id="2" name="Footer Placeholder 1"/>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03103957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792E3-E255-4323-870E-F6E92EAC8863}"/>
              </a:ext>
            </a:extLst>
          </p:cNvPr>
          <p:cNvSpPr>
            <a:spLocks noGrp="1"/>
          </p:cNvSpPr>
          <p:nvPr>
            <p:ph type="title"/>
          </p:nvPr>
        </p:nvSpPr>
        <p:spPr>
          <a:xfrm>
            <a:off x="1566061" y="1351280"/>
            <a:ext cx="2309706" cy="1320800"/>
          </a:xfrm>
        </p:spPr>
        <p:txBody>
          <a:bodyPr/>
          <a:lstStyle/>
          <a:p>
            <a:r>
              <a:rPr lang="en-IN" b="1" i="1" dirty="0">
                <a:solidFill>
                  <a:srgbClr val="C00000"/>
                </a:solidFill>
              </a:rPr>
              <a:t>Code</a:t>
            </a:r>
          </a:p>
        </p:txBody>
      </p:sp>
      <p:sp>
        <p:nvSpPr>
          <p:cNvPr id="3" name="Content Placeholder 2">
            <a:extLst>
              <a:ext uri="{FF2B5EF4-FFF2-40B4-BE49-F238E27FC236}">
                <a16:creationId xmlns:a16="http://schemas.microsoft.com/office/drawing/2014/main" id="{05235B37-2614-4AA8-9B63-C9C442BB57FB}"/>
              </a:ext>
            </a:extLst>
          </p:cNvPr>
          <p:cNvSpPr>
            <a:spLocks noGrp="1"/>
          </p:cNvSpPr>
          <p:nvPr>
            <p:ph idx="1"/>
          </p:nvPr>
        </p:nvSpPr>
        <p:spPr>
          <a:xfrm>
            <a:off x="4311589" y="403996"/>
            <a:ext cx="5140171" cy="3052808"/>
          </a:xfrm>
        </p:spPr>
        <p:txBody>
          <a:bodyPr/>
          <a:lstStyle/>
          <a:p>
            <a:pPr marL="0" lvl="0" indent="0">
              <a:lnSpc>
                <a:spcPct val="107000"/>
              </a:lnSpc>
              <a:buNone/>
            </a:pPr>
            <a:r>
              <a:rPr lang="en-IN" dirty="0">
                <a:latin typeface="Calibri" panose="020F0502020204030204" pitchFamily="34" charset="0"/>
                <a:ea typeface="Calibri" panose="020F0502020204030204" pitchFamily="34" charset="0"/>
                <a:cs typeface="Times New Roman" panose="02020603050405020304" pitchFamily="18" charset="0"/>
              </a:rPr>
              <a:t>6</a:t>
            </a:r>
            <a:r>
              <a:rPr lang="en-IN" sz="1800" dirty="0">
                <a:effectLst/>
                <a:latin typeface="Calibri" panose="020F0502020204030204" pitchFamily="34" charset="0"/>
                <a:ea typeface="Calibri" panose="020F0502020204030204" pitchFamily="34" charset="0"/>
                <a:cs typeface="Times New Roman" panose="02020603050405020304" pitchFamily="18" charset="0"/>
              </a:rPr>
              <a:t>. Code</a:t>
            </a:r>
          </a:p>
          <a:p>
            <a:pPr lvl="2" indent="-342900">
              <a:lnSpc>
                <a:spcPct val="107000"/>
              </a:lnSpc>
              <a:buFont typeface="+mj-lt"/>
              <a:buAutoNum type="romanLcParenR"/>
            </a:pPr>
            <a:r>
              <a:rPr lang="en-IN" sz="1800" b="1" dirty="0">
                <a:latin typeface="Calibri" panose="020F0502020204030204" pitchFamily="34" charset="0"/>
                <a:cs typeface="Times New Roman" panose="02020603050405020304" pitchFamily="18" charset="0"/>
              </a:rPr>
              <a:t>Desired Capabilities </a:t>
            </a:r>
            <a:r>
              <a:rPr lang="en-IN" sz="1800" dirty="0">
                <a:latin typeface="Calibri" panose="020F0502020204030204" pitchFamily="34" charset="0"/>
                <a:cs typeface="Times New Roman" panose="02020603050405020304" pitchFamily="18" charset="0"/>
              </a:rPr>
              <a:t>1.</a:t>
            </a:r>
            <a:r>
              <a:rPr lang="en-IN" sz="1800" b="1" dirty="0">
                <a:latin typeface="Calibri" panose="020F0502020204030204" pitchFamily="34" charset="0"/>
                <a:cs typeface="Times New Roman" panose="02020603050405020304" pitchFamily="18" charset="0"/>
              </a:rPr>
              <a:t> </a:t>
            </a:r>
            <a:r>
              <a:rPr lang="en-IN" sz="1600" dirty="0" err="1">
                <a:latin typeface="Calibri" panose="020F0502020204030204" pitchFamily="34" charset="0"/>
                <a:cs typeface="Times New Roman" panose="02020603050405020304" pitchFamily="18" charset="0"/>
              </a:rPr>
              <a:t>Browsername</a:t>
            </a:r>
            <a:endParaRPr lang="en-IN" sz="1600" dirty="0">
              <a:latin typeface="Calibri" panose="020F0502020204030204" pitchFamily="34" charset="0"/>
              <a:cs typeface="Times New Roman" panose="02020603050405020304" pitchFamily="18" charset="0"/>
            </a:endParaRPr>
          </a:p>
          <a:p>
            <a:pPr marL="0" lvl="0" indent="0">
              <a:lnSpc>
                <a:spcPct val="107000"/>
              </a:lnSpc>
              <a:buNone/>
            </a:pPr>
            <a:r>
              <a:rPr lang="en-IN" sz="1600" dirty="0">
                <a:latin typeface="Calibri" panose="020F0502020204030204" pitchFamily="34" charset="0"/>
                <a:cs typeface="Times New Roman" panose="02020603050405020304" pitchFamily="18" charset="0"/>
              </a:rPr>
              <a:t>						       2. Platform</a:t>
            </a:r>
          </a:p>
          <a:p>
            <a:pPr lvl="2" indent="-342900">
              <a:lnSpc>
                <a:spcPct val="107000"/>
              </a:lnSpc>
              <a:buFont typeface="+mj-lt"/>
              <a:buAutoNum type="romanLcParenR"/>
            </a:pPr>
            <a:r>
              <a:rPr lang="en-IN" sz="1800" dirty="0">
                <a:latin typeface="Calibri" panose="020F0502020204030204" pitchFamily="34" charset="0"/>
                <a:cs typeface="Times New Roman" panose="02020603050405020304" pitchFamily="18" charset="0"/>
              </a:rPr>
              <a:t>Merge with Chrome Options</a:t>
            </a:r>
          </a:p>
          <a:p>
            <a:pPr lvl="2" indent="-342900">
              <a:lnSpc>
                <a:spcPct val="107000"/>
              </a:lnSpc>
              <a:buFont typeface="+mj-lt"/>
              <a:buAutoNum type="romanLcParenR"/>
            </a:pPr>
            <a:r>
              <a:rPr lang="en-IN" sz="1800" dirty="0">
                <a:latin typeface="Calibri" panose="020F0502020204030204" pitchFamily="34" charset="0"/>
                <a:cs typeface="Times New Roman" panose="02020603050405020304" pitchFamily="18" charset="0"/>
              </a:rPr>
              <a:t>Launch the </a:t>
            </a:r>
            <a:r>
              <a:rPr lang="en-IN" sz="1800" b="1" dirty="0" err="1">
                <a:latin typeface="Calibri" panose="020F0502020204030204" pitchFamily="34" charset="0"/>
                <a:cs typeface="Times New Roman" panose="02020603050405020304" pitchFamily="18" charset="0"/>
              </a:rPr>
              <a:t>Remotewebdriver</a:t>
            </a:r>
            <a:endParaRPr lang="en-IN" sz="1800" b="1" dirty="0">
              <a:latin typeface="Calibri" panose="020F0502020204030204" pitchFamily="34" charset="0"/>
              <a:cs typeface="Times New Roman" panose="02020603050405020304" pitchFamily="18" charset="0"/>
            </a:endParaRPr>
          </a:p>
          <a:p>
            <a:pPr lvl="2" indent="-342900">
              <a:lnSpc>
                <a:spcPct val="107000"/>
              </a:lnSpc>
              <a:spcAft>
                <a:spcPts val="800"/>
              </a:spcAft>
              <a:buFont typeface="+mj-lt"/>
              <a:buAutoNum type="romanLcParenR"/>
            </a:pPr>
            <a:r>
              <a:rPr lang="en-IN" sz="1800" dirty="0">
                <a:latin typeface="Calibri" panose="020F0502020204030204" pitchFamily="34" charset="0"/>
                <a:cs typeface="Times New Roman" panose="02020603050405020304" pitchFamily="18" charset="0"/>
              </a:rPr>
              <a:t>Open application</a:t>
            </a:r>
          </a:p>
          <a:p>
            <a:endParaRPr lang="en-IN" dirty="0"/>
          </a:p>
        </p:txBody>
      </p:sp>
      <p:pic>
        <p:nvPicPr>
          <p:cNvPr id="5" name="Picture 4">
            <a:extLst>
              <a:ext uri="{FF2B5EF4-FFF2-40B4-BE49-F238E27FC236}">
                <a16:creationId xmlns:a16="http://schemas.microsoft.com/office/drawing/2014/main" id="{1648C86C-25F9-4D9F-A6BD-E794F85EA47E}"/>
              </a:ext>
            </a:extLst>
          </p:cNvPr>
          <p:cNvPicPr>
            <a:picLocks noChangeAspect="1"/>
          </p:cNvPicPr>
          <p:nvPr/>
        </p:nvPicPr>
        <p:blipFill>
          <a:blip r:embed="rId2"/>
          <a:stretch>
            <a:fillRect/>
          </a:stretch>
        </p:blipFill>
        <p:spPr>
          <a:xfrm>
            <a:off x="1130239" y="3285847"/>
            <a:ext cx="6362700" cy="3429000"/>
          </a:xfrm>
          <a:prstGeom prst="rect">
            <a:avLst/>
          </a:prstGeom>
        </p:spPr>
      </p:pic>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04105983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84944" y="2334827"/>
            <a:ext cx="8596668" cy="1754573"/>
          </a:xfrm>
        </p:spPr>
        <p:txBody>
          <a:bodyPr>
            <a:normAutofit fontScale="90000"/>
          </a:bodyPr>
          <a:lstStyle/>
          <a:p>
            <a:pPr algn="ctr"/>
            <a:r>
              <a:rPr lang="en-IN" sz="4400" dirty="0">
                <a:solidFill>
                  <a:schemeClr val="bg2">
                    <a:lumMod val="10000"/>
                  </a:schemeClr>
                </a:solidFill>
              </a:rPr>
              <a:t>4. API</a:t>
            </a:r>
            <a:br>
              <a:rPr lang="en-IN" sz="4400" dirty="0">
                <a:solidFill>
                  <a:schemeClr val="bg2">
                    <a:lumMod val="10000"/>
                  </a:schemeClr>
                </a:solidFill>
              </a:rPr>
            </a:br>
            <a:br>
              <a:rPr lang="en-IN" sz="4400" dirty="0">
                <a:solidFill>
                  <a:schemeClr val="bg2">
                    <a:lumMod val="10000"/>
                  </a:schemeClr>
                </a:solidFill>
              </a:rPr>
            </a:br>
            <a:r>
              <a:rPr lang="en-IN" sz="4400" dirty="0">
                <a:solidFill>
                  <a:schemeClr val="bg2">
                    <a:lumMod val="10000"/>
                  </a:schemeClr>
                </a:solidFill>
              </a:rPr>
              <a:t>5. SQL</a:t>
            </a:r>
          </a:p>
        </p:txBody>
      </p:sp>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623" y="72995"/>
            <a:ext cx="3532178" cy="861725"/>
          </a:xfrm>
        </p:spPr>
        <p:txBody>
          <a:bodyPr/>
          <a:lstStyle/>
          <a:p>
            <a:r>
              <a:rPr lang="en-IN" dirty="0">
                <a:solidFill>
                  <a:schemeClr val="accent4">
                    <a:lumMod val="75000"/>
                  </a:schemeClr>
                </a:solidFill>
              </a:rPr>
              <a:t>SQL</a:t>
            </a:r>
            <a:r>
              <a:rPr lang="en-IN" dirty="0"/>
              <a:t> </a:t>
            </a:r>
          </a:p>
        </p:txBody>
      </p:sp>
      <p:sp>
        <p:nvSpPr>
          <p:cNvPr id="3" name="Content Placeholder 2"/>
          <p:cNvSpPr>
            <a:spLocks noGrp="1"/>
          </p:cNvSpPr>
          <p:nvPr>
            <p:ph sz="half" idx="2"/>
          </p:nvPr>
        </p:nvSpPr>
        <p:spPr>
          <a:xfrm>
            <a:off x="1290139" y="1105215"/>
            <a:ext cx="3532178" cy="5679789"/>
          </a:xfrm>
        </p:spPr>
        <p:txBody>
          <a:bodyPr>
            <a:normAutofit/>
          </a:bodyPr>
          <a:lstStyle/>
          <a:p>
            <a:pPr marL="0" indent="0">
              <a:lnSpc>
                <a:spcPct val="160000"/>
              </a:lnSpc>
              <a:buNone/>
            </a:pPr>
            <a:r>
              <a:rPr lang="en-IN" sz="2400" b="1" u="sng" dirty="0"/>
              <a:t>Constraints</a:t>
            </a:r>
            <a:r>
              <a:rPr lang="en-IN" sz="2400" b="1" dirty="0"/>
              <a:t> - 7</a:t>
            </a:r>
          </a:p>
          <a:p>
            <a:pPr>
              <a:lnSpc>
                <a:spcPct val="160000"/>
              </a:lnSpc>
            </a:pPr>
            <a:r>
              <a:rPr lang="en-IN" dirty="0"/>
              <a:t>Not Null</a:t>
            </a:r>
          </a:p>
          <a:p>
            <a:pPr>
              <a:lnSpc>
                <a:spcPct val="160000"/>
              </a:lnSpc>
            </a:pPr>
            <a:r>
              <a:rPr lang="en-IN" dirty="0"/>
              <a:t>Unique</a:t>
            </a:r>
          </a:p>
          <a:p>
            <a:pPr>
              <a:lnSpc>
                <a:spcPct val="160000"/>
              </a:lnSpc>
            </a:pPr>
            <a:r>
              <a:rPr lang="en-IN" dirty="0"/>
              <a:t>Primary Key</a:t>
            </a:r>
          </a:p>
          <a:p>
            <a:pPr>
              <a:lnSpc>
                <a:spcPct val="160000"/>
              </a:lnSpc>
            </a:pPr>
            <a:r>
              <a:rPr lang="en-IN" dirty="0"/>
              <a:t>Foreign Key</a:t>
            </a:r>
          </a:p>
          <a:p>
            <a:pPr>
              <a:lnSpc>
                <a:spcPct val="160000"/>
              </a:lnSpc>
            </a:pPr>
            <a:r>
              <a:rPr lang="en-IN" dirty="0"/>
              <a:t>Check</a:t>
            </a:r>
          </a:p>
          <a:p>
            <a:pPr>
              <a:lnSpc>
                <a:spcPct val="160000"/>
              </a:lnSpc>
            </a:pPr>
            <a:r>
              <a:rPr lang="en-IN" dirty="0"/>
              <a:t>Default</a:t>
            </a:r>
          </a:p>
          <a:p>
            <a:pPr>
              <a:lnSpc>
                <a:spcPct val="160000"/>
              </a:lnSpc>
            </a:pPr>
            <a:r>
              <a:rPr lang="en-IN" dirty="0"/>
              <a:t>Index</a:t>
            </a:r>
          </a:p>
        </p:txBody>
      </p:sp>
      <p:sp>
        <p:nvSpPr>
          <p:cNvPr id="6" name="Content Placeholder 5"/>
          <p:cNvSpPr>
            <a:spLocks noGrp="1"/>
          </p:cNvSpPr>
          <p:nvPr>
            <p:ph sz="quarter" idx="4"/>
          </p:nvPr>
        </p:nvSpPr>
        <p:spPr>
          <a:xfrm>
            <a:off x="5516402" y="1105216"/>
            <a:ext cx="4185617" cy="5752784"/>
          </a:xfrm>
        </p:spPr>
        <p:txBody>
          <a:bodyPr>
            <a:normAutofit/>
          </a:bodyPr>
          <a:lstStyle/>
          <a:p>
            <a:pPr marL="0" indent="0">
              <a:lnSpc>
                <a:spcPct val="150000"/>
              </a:lnSpc>
              <a:buNone/>
            </a:pPr>
            <a:r>
              <a:rPr lang="en-IN" sz="2400" b="1" u="sng" dirty="0"/>
              <a:t>Keywords</a:t>
            </a:r>
            <a:endParaRPr lang="en-IN" b="1" u="sng" dirty="0"/>
          </a:p>
          <a:p>
            <a:pPr>
              <a:lnSpc>
                <a:spcPct val="150000"/>
              </a:lnSpc>
            </a:pPr>
            <a:r>
              <a:rPr lang="en-IN" dirty="0"/>
              <a:t>S	ELECT</a:t>
            </a:r>
          </a:p>
          <a:p>
            <a:pPr>
              <a:lnSpc>
                <a:spcPct val="150000"/>
              </a:lnSpc>
            </a:pPr>
            <a:r>
              <a:rPr lang="en-IN" dirty="0"/>
              <a:t>UPDATE</a:t>
            </a:r>
          </a:p>
          <a:p>
            <a:pPr>
              <a:lnSpc>
                <a:spcPct val="150000"/>
              </a:lnSpc>
            </a:pPr>
            <a:r>
              <a:rPr lang="en-IN" dirty="0"/>
              <a:t>DELETE</a:t>
            </a:r>
          </a:p>
          <a:p>
            <a:pPr>
              <a:lnSpc>
                <a:spcPct val="150000"/>
              </a:lnSpc>
            </a:pPr>
            <a:r>
              <a:rPr lang="en-IN" dirty="0"/>
              <a:t>INSERT INTO</a:t>
            </a:r>
          </a:p>
          <a:p>
            <a:pPr>
              <a:lnSpc>
                <a:spcPct val="150000"/>
              </a:lnSpc>
            </a:pPr>
            <a:r>
              <a:rPr lang="en-IN" dirty="0"/>
              <a:t>CREATE DATABASE</a:t>
            </a:r>
          </a:p>
          <a:p>
            <a:pPr>
              <a:lnSpc>
                <a:spcPct val="150000"/>
              </a:lnSpc>
            </a:pPr>
            <a:r>
              <a:rPr lang="en-IN" dirty="0"/>
              <a:t>ALTER DATABASE</a:t>
            </a:r>
          </a:p>
          <a:p>
            <a:pPr>
              <a:lnSpc>
                <a:spcPct val="150000"/>
              </a:lnSpc>
            </a:pPr>
            <a:r>
              <a:rPr lang="en-IN" dirty="0"/>
              <a:t>CREATE TABLE</a:t>
            </a:r>
          </a:p>
          <a:p>
            <a:pPr>
              <a:lnSpc>
                <a:spcPct val="150000"/>
              </a:lnSpc>
            </a:pPr>
            <a:r>
              <a:rPr lang="en-IN" dirty="0"/>
              <a:t>ALTER TABLE</a:t>
            </a:r>
          </a:p>
          <a:p>
            <a:pPr>
              <a:lnSpc>
                <a:spcPct val="150000"/>
              </a:lnSpc>
            </a:pPr>
            <a:r>
              <a:rPr lang="en-IN" dirty="0"/>
              <a:t>DROP TABLE</a:t>
            </a:r>
          </a:p>
          <a:p>
            <a:pPr marL="0" indent="0">
              <a:lnSpc>
                <a:spcPct val="150000"/>
              </a:lnSpc>
              <a:buNone/>
            </a:pPr>
            <a:endParaRPr lang="en-IN" dirty="0"/>
          </a:p>
          <a:p>
            <a:endParaRPr lang="en-IN"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6A31E-067F-4A82-978F-8F921BB58E31}"/>
              </a:ext>
            </a:extLst>
          </p:cNvPr>
          <p:cNvSpPr>
            <a:spLocks noGrp="1"/>
          </p:cNvSpPr>
          <p:nvPr>
            <p:ph type="title"/>
          </p:nvPr>
        </p:nvSpPr>
        <p:spPr>
          <a:xfrm>
            <a:off x="836935" y="154074"/>
            <a:ext cx="5949945" cy="793093"/>
          </a:xfrm>
        </p:spPr>
        <p:txBody>
          <a:bodyPr/>
          <a:lstStyle/>
          <a:p>
            <a:r>
              <a:rPr lang="en-IN" dirty="0">
                <a:solidFill>
                  <a:srgbClr val="C00000"/>
                </a:solidFill>
              </a:rPr>
              <a:t>Primary Key </a:t>
            </a:r>
            <a:r>
              <a:rPr lang="en-IN" dirty="0">
                <a:solidFill>
                  <a:srgbClr val="C00000"/>
                </a:solidFill>
                <a:latin typeface="Arial" panose="020B0604020202020204" pitchFamily="34" charset="0"/>
                <a:cs typeface="Arial" panose="020B0604020202020204" pitchFamily="34" charset="0"/>
              </a:rPr>
              <a:t>&amp;</a:t>
            </a:r>
            <a:r>
              <a:rPr lang="en-IN" dirty="0">
                <a:solidFill>
                  <a:srgbClr val="C00000"/>
                </a:solidFill>
              </a:rPr>
              <a:t> Foreign Key</a:t>
            </a:r>
          </a:p>
        </p:txBody>
      </p:sp>
      <p:pic>
        <p:nvPicPr>
          <p:cNvPr id="2050" name="Picture 2" descr="Difference between Primary Key and Foreign Key - The Crazy Programmer">
            <a:extLst>
              <a:ext uri="{FF2B5EF4-FFF2-40B4-BE49-F238E27FC236}">
                <a16:creationId xmlns:a16="http://schemas.microsoft.com/office/drawing/2014/main" id="{01B0B1A9-EEDA-4987-9EC7-A3FC8AEF3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170" y="1153739"/>
            <a:ext cx="8317335" cy="537470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4AA001E4-A283-402A-AF1F-21AC3025AD0F}"/>
              </a:ext>
            </a:extLst>
          </p:cNvPr>
          <p:cNvSpPr>
            <a:spLocks noGrp="1"/>
          </p:cNvSpPr>
          <p:nvPr>
            <p:ph sz="half" idx="2"/>
          </p:nvPr>
        </p:nvSpPr>
        <p:spPr>
          <a:xfrm>
            <a:off x="446329" y="4846148"/>
            <a:ext cx="4185623" cy="1888871"/>
          </a:xfrm>
        </p:spPr>
        <p:txBody>
          <a:bodyPr/>
          <a:lstStyle/>
          <a:p>
            <a:pPr algn="l"/>
            <a:r>
              <a:rPr lang="en-US" b="0" i="0" dirty="0">
                <a:solidFill>
                  <a:srgbClr val="000000"/>
                </a:solidFill>
                <a:effectLst/>
                <a:latin typeface="Work Sans"/>
              </a:rPr>
              <a:t>The PRIMARY KEY constraint uniquely identifies each record in a table.</a:t>
            </a:r>
          </a:p>
          <a:p>
            <a:pPr algn="l"/>
            <a:r>
              <a:rPr lang="en-US" b="0" i="0" dirty="0">
                <a:solidFill>
                  <a:srgbClr val="000000"/>
                </a:solidFill>
                <a:effectLst/>
                <a:latin typeface="Work Sans"/>
              </a:rPr>
              <a:t>Primary keys must contain UNIQUE values, and cannot contain NULL values.</a:t>
            </a:r>
          </a:p>
          <a:p>
            <a:pPr algn="l"/>
            <a:endParaRPr lang="en-US" b="0" i="0" dirty="0">
              <a:solidFill>
                <a:srgbClr val="000000"/>
              </a:solidFill>
              <a:effectLst/>
              <a:latin typeface="Work Sans"/>
            </a:endParaRPr>
          </a:p>
          <a:p>
            <a:pPr algn="l"/>
            <a:endParaRPr lang="en-US" dirty="0">
              <a:solidFill>
                <a:srgbClr val="000000"/>
              </a:solidFill>
              <a:latin typeface="Work Sans"/>
            </a:endParaRPr>
          </a:p>
          <a:p>
            <a:endParaRPr lang="en-IN" dirty="0"/>
          </a:p>
        </p:txBody>
      </p:sp>
      <p:sp>
        <p:nvSpPr>
          <p:cNvPr id="14" name="Content Placeholder 8">
            <a:extLst>
              <a:ext uri="{FF2B5EF4-FFF2-40B4-BE49-F238E27FC236}">
                <a16:creationId xmlns:a16="http://schemas.microsoft.com/office/drawing/2014/main" id="{BBE47081-B275-4884-AD62-15A7A4E9D835}"/>
              </a:ext>
            </a:extLst>
          </p:cNvPr>
          <p:cNvSpPr txBox="1">
            <a:spLocks/>
          </p:cNvSpPr>
          <p:nvPr/>
        </p:nvSpPr>
        <p:spPr>
          <a:xfrm>
            <a:off x="7637622" y="494090"/>
            <a:ext cx="4185623" cy="179761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r>
              <a:rPr lang="en-US" dirty="0">
                <a:solidFill>
                  <a:srgbClr val="000000"/>
                </a:solidFill>
                <a:latin typeface="Work Sans"/>
              </a:rPr>
              <a:t>A FOREIGN KEY is a key used to link two tables together.</a:t>
            </a:r>
          </a:p>
          <a:p>
            <a:r>
              <a:rPr lang="en-US" dirty="0">
                <a:solidFill>
                  <a:srgbClr val="000000"/>
                </a:solidFill>
                <a:latin typeface="Work Sans"/>
              </a:rPr>
              <a:t>A FOREIGN KEY is a field (or collection of fields) in one table that refers to the PRIMARY KEY in another table.</a:t>
            </a:r>
          </a:p>
          <a:p>
            <a:endParaRPr lang="en-IN" dirty="0"/>
          </a:p>
        </p:txBody>
      </p:sp>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08387195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B4890-70B4-44F2-9EF1-6FEF076BA2E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E6B1B1C-8792-4DED-A342-088E94EFA009}"/>
              </a:ext>
            </a:extLst>
          </p:cNvPr>
          <p:cNvSpPr>
            <a:spLocks noGrp="1"/>
          </p:cNvSpPr>
          <p:nvPr>
            <p:ph type="body" idx="1"/>
          </p:nvPr>
        </p:nvSpPr>
        <p:spPr/>
        <p:txBody>
          <a:bodyPr/>
          <a:lstStyle/>
          <a:p>
            <a:endParaRPr lang="en-IN"/>
          </a:p>
        </p:txBody>
      </p:sp>
      <p:sp>
        <p:nvSpPr>
          <p:cNvPr id="4" name="Content Placeholder 3">
            <a:extLst>
              <a:ext uri="{FF2B5EF4-FFF2-40B4-BE49-F238E27FC236}">
                <a16:creationId xmlns:a16="http://schemas.microsoft.com/office/drawing/2014/main" id="{72E5A246-C6CB-4E18-9A5D-8A7D474C426D}"/>
              </a:ext>
            </a:extLst>
          </p:cNvPr>
          <p:cNvSpPr>
            <a:spLocks noGrp="1"/>
          </p:cNvSpPr>
          <p:nvPr>
            <p:ph sz="half" idx="2"/>
          </p:nvPr>
        </p:nvSpPr>
        <p:spPr/>
        <p:txBody>
          <a:bodyPr/>
          <a:lstStyle/>
          <a:p>
            <a:endParaRPr lang="en-IN"/>
          </a:p>
        </p:txBody>
      </p:sp>
      <p:sp>
        <p:nvSpPr>
          <p:cNvPr id="5" name="Text Placeholder 4">
            <a:extLst>
              <a:ext uri="{FF2B5EF4-FFF2-40B4-BE49-F238E27FC236}">
                <a16:creationId xmlns:a16="http://schemas.microsoft.com/office/drawing/2014/main" id="{11ACED06-CE61-4D59-83F2-7D55B3EE23BD}"/>
              </a:ext>
            </a:extLst>
          </p:cNvPr>
          <p:cNvSpPr>
            <a:spLocks noGrp="1"/>
          </p:cNvSpPr>
          <p:nvPr>
            <p:ph type="body" sz="quarter" idx="3"/>
          </p:nvPr>
        </p:nvSpPr>
        <p:spPr/>
        <p:txBody>
          <a:bodyPr/>
          <a:lstStyle/>
          <a:p>
            <a:endParaRPr lang="en-IN"/>
          </a:p>
        </p:txBody>
      </p:sp>
      <p:sp>
        <p:nvSpPr>
          <p:cNvPr id="6" name="Content Placeholder 5">
            <a:extLst>
              <a:ext uri="{FF2B5EF4-FFF2-40B4-BE49-F238E27FC236}">
                <a16:creationId xmlns:a16="http://schemas.microsoft.com/office/drawing/2014/main" id="{472702A3-C2BC-421C-AD3F-6CE4DA58708B}"/>
              </a:ext>
            </a:extLst>
          </p:cNvPr>
          <p:cNvSpPr>
            <a:spLocks noGrp="1"/>
          </p:cNvSpPr>
          <p:nvPr>
            <p:ph sz="quarter" idx="4"/>
          </p:nvPr>
        </p:nvSpPr>
        <p:spPr/>
        <p:txBody>
          <a:bodyPr/>
          <a:lstStyle/>
          <a:p>
            <a:endParaRPr lang="en-IN"/>
          </a:p>
        </p:txBody>
      </p:sp>
      <p:pic>
        <p:nvPicPr>
          <p:cNvPr id="1026" name="Picture 2" descr="What is Data Definition language and Data Manipulation language in ...">
            <a:extLst>
              <a:ext uri="{FF2B5EF4-FFF2-40B4-BE49-F238E27FC236}">
                <a16:creationId xmlns:a16="http://schemas.microsoft.com/office/drawing/2014/main" id="{0DD9375E-EFC0-4387-BC08-B48654033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624219" cy="68544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9CEBD7F-879F-4D01-AF3E-4DD355EE5E06}"/>
              </a:ext>
            </a:extLst>
          </p:cNvPr>
          <p:cNvPicPr>
            <a:picLocks noChangeAspect="1"/>
          </p:cNvPicPr>
          <p:nvPr/>
        </p:nvPicPr>
        <p:blipFill>
          <a:blip r:embed="rId3"/>
          <a:stretch>
            <a:fillRect/>
          </a:stretch>
        </p:blipFill>
        <p:spPr>
          <a:xfrm>
            <a:off x="422448" y="379017"/>
            <a:ext cx="2495550" cy="1295400"/>
          </a:xfrm>
          <a:prstGeom prst="rect">
            <a:avLst/>
          </a:prstGeom>
        </p:spPr>
      </p:pic>
      <p:sp>
        <p:nvSpPr>
          <p:cNvPr id="10" name="Title 1">
            <a:extLst>
              <a:ext uri="{FF2B5EF4-FFF2-40B4-BE49-F238E27FC236}">
                <a16:creationId xmlns:a16="http://schemas.microsoft.com/office/drawing/2014/main" id="{CD6B6F36-2A43-42E1-AAED-8C0B1FF25AA9}"/>
              </a:ext>
            </a:extLst>
          </p:cNvPr>
          <p:cNvSpPr txBox="1">
            <a:spLocks/>
          </p:cNvSpPr>
          <p:nvPr/>
        </p:nvSpPr>
        <p:spPr>
          <a:xfrm>
            <a:off x="790049" y="529950"/>
            <a:ext cx="10218262"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dirty="0">
                <a:solidFill>
                  <a:schemeClr val="accent4">
                    <a:lumMod val="75000"/>
                  </a:schemeClr>
                </a:solidFill>
              </a:rPr>
              <a:t>DDL, DML, DCL, TCL</a:t>
            </a:r>
            <a:r>
              <a:rPr lang="en-IN" dirty="0"/>
              <a:t> </a:t>
            </a:r>
          </a:p>
        </p:txBody>
      </p:sp>
      <p:sp>
        <p:nvSpPr>
          <p:cNvPr id="7" name="Footer Placeholder 6"/>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15935780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04295"/>
          </a:xfrm>
        </p:spPr>
        <p:txBody>
          <a:bodyPr/>
          <a:lstStyle/>
          <a:p>
            <a:r>
              <a:rPr lang="en-IN" dirty="0">
                <a:solidFill>
                  <a:srgbClr val="C00000"/>
                </a:solidFill>
              </a:rPr>
              <a:t>Important Examples</a:t>
            </a:r>
          </a:p>
        </p:txBody>
      </p:sp>
      <p:sp>
        <p:nvSpPr>
          <p:cNvPr id="3" name="Content Placeholder 2"/>
          <p:cNvSpPr>
            <a:spLocks noGrp="1"/>
          </p:cNvSpPr>
          <p:nvPr>
            <p:ph idx="1"/>
          </p:nvPr>
        </p:nvSpPr>
        <p:spPr>
          <a:xfrm>
            <a:off x="677333" y="1500327"/>
            <a:ext cx="10719673" cy="4541036"/>
          </a:xfrm>
        </p:spPr>
        <p:txBody>
          <a:bodyPr/>
          <a:lstStyle/>
          <a:p>
            <a:pPr>
              <a:lnSpc>
                <a:spcPct val="200000"/>
              </a:lnSpc>
            </a:pPr>
            <a:r>
              <a:rPr lang="en-IN" dirty="0"/>
              <a:t>SELECT </a:t>
            </a:r>
            <a:r>
              <a:rPr lang="en-IN" b="1" dirty="0"/>
              <a:t>Count</a:t>
            </a:r>
            <a:r>
              <a:rPr lang="en-IN" dirty="0"/>
              <a:t> (*) AS </a:t>
            </a:r>
            <a:r>
              <a:rPr lang="en-IN" dirty="0" err="1"/>
              <a:t>DistinctCountries</a:t>
            </a:r>
            <a:r>
              <a:rPr lang="en-IN" dirty="0"/>
              <a:t> FROM (SELECT </a:t>
            </a:r>
            <a:r>
              <a:rPr lang="en-IN" b="1" dirty="0"/>
              <a:t>DISTINCT</a:t>
            </a:r>
            <a:r>
              <a:rPr lang="en-IN" dirty="0"/>
              <a:t> Country FROM customers);</a:t>
            </a:r>
          </a:p>
          <a:p>
            <a:pPr>
              <a:lnSpc>
                <a:spcPct val="200000"/>
              </a:lnSpc>
            </a:pPr>
            <a:r>
              <a:rPr lang="en-IN" dirty="0"/>
              <a:t>SELECT * FROM Customers </a:t>
            </a:r>
            <a:r>
              <a:rPr lang="en-IN" b="1" dirty="0"/>
              <a:t>WHERE</a:t>
            </a:r>
            <a:r>
              <a:rPr lang="en-IN" dirty="0"/>
              <a:t> </a:t>
            </a:r>
            <a:r>
              <a:rPr lang="en-IN" b="1" dirty="0"/>
              <a:t>NOT</a:t>
            </a:r>
            <a:r>
              <a:rPr lang="en-IN" dirty="0"/>
              <a:t> Country=‘India’ </a:t>
            </a:r>
            <a:r>
              <a:rPr lang="en-IN" b="1" dirty="0"/>
              <a:t>AND</a:t>
            </a:r>
            <a:r>
              <a:rPr lang="en-IN" dirty="0"/>
              <a:t> Country=‘USA’;</a:t>
            </a:r>
          </a:p>
          <a:p>
            <a:pPr>
              <a:lnSpc>
                <a:spcPct val="200000"/>
              </a:lnSpc>
            </a:pPr>
            <a:r>
              <a:rPr lang="en-IN" dirty="0"/>
              <a:t>SELECT Name, Id FROM Customers </a:t>
            </a:r>
            <a:r>
              <a:rPr lang="en-IN" b="1" dirty="0"/>
              <a:t>ORDER BY </a:t>
            </a:r>
            <a:r>
              <a:rPr lang="en-IN" dirty="0"/>
              <a:t>Country </a:t>
            </a:r>
            <a:r>
              <a:rPr lang="en-IN" b="1" dirty="0"/>
              <a:t>ASC</a:t>
            </a:r>
            <a:r>
              <a:rPr lang="en-IN" dirty="0"/>
              <a:t>, </a:t>
            </a:r>
            <a:r>
              <a:rPr lang="en-IN" dirty="0" err="1"/>
              <a:t>CustomerName</a:t>
            </a:r>
            <a:r>
              <a:rPr lang="en-IN" dirty="0"/>
              <a:t> </a:t>
            </a:r>
            <a:r>
              <a:rPr lang="en-IN" b="1" dirty="0"/>
              <a:t>DESC</a:t>
            </a:r>
            <a:r>
              <a:rPr lang="en-IN" dirty="0"/>
              <a:t>;</a:t>
            </a:r>
          </a:p>
          <a:p>
            <a:pPr>
              <a:lnSpc>
                <a:spcPct val="200000"/>
              </a:lnSpc>
            </a:pPr>
            <a:r>
              <a:rPr lang="en-IN" dirty="0"/>
              <a:t>SELECT * FROM Customers WHERE ROWNUM</a:t>
            </a:r>
            <a:r>
              <a:rPr lang="en-IN" b="1" dirty="0"/>
              <a:t>&lt;=</a:t>
            </a:r>
            <a:r>
              <a:rPr lang="en-IN" dirty="0"/>
              <a:t>3;</a:t>
            </a:r>
          </a:p>
          <a:p>
            <a:pPr>
              <a:lnSpc>
                <a:spcPct val="200000"/>
              </a:lnSpc>
            </a:pPr>
            <a:r>
              <a:rPr lang="en-IN" dirty="0"/>
              <a:t>SELECT </a:t>
            </a:r>
            <a:r>
              <a:rPr lang="en-IN" b="1" dirty="0"/>
              <a:t>MIN</a:t>
            </a:r>
            <a:r>
              <a:rPr lang="en-IN" dirty="0"/>
              <a:t>(Price) As </a:t>
            </a:r>
            <a:r>
              <a:rPr lang="en-IN" dirty="0" err="1"/>
              <a:t>SmallestPrice</a:t>
            </a:r>
            <a:r>
              <a:rPr lang="en-IN" dirty="0"/>
              <a:t> FROM Products; -- </a:t>
            </a:r>
            <a:r>
              <a:rPr lang="en-IN" b="1" dirty="0"/>
              <a:t>AVG(), SUM(), COUNT();</a:t>
            </a:r>
          </a:p>
          <a:p>
            <a:pPr>
              <a:lnSpc>
                <a:spcPct val="200000"/>
              </a:lnSpc>
            </a:pPr>
            <a:r>
              <a:rPr lang="en-IN" dirty="0"/>
              <a:t>SELECT * FROM Customers WHERE Name </a:t>
            </a:r>
            <a:r>
              <a:rPr lang="en-IN" b="1" dirty="0"/>
              <a:t>LIKE</a:t>
            </a:r>
            <a:r>
              <a:rPr lang="en-IN" dirty="0"/>
              <a:t> ‘%a’; -- </a:t>
            </a:r>
            <a:r>
              <a:rPr lang="en-IN" b="1" dirty="0"/>
              <a:t>BETWEEN value1 AND value2</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499621"/>
            <a:ext cx="8596668" cy="5541741"/>
          </a:xfrm>
        </p:spPr>
        <p:txBody>
          <a:bodyPr/>
          <a:lstStyle/>
          <a:p>
            <a:pPr marL="0" indent="0">
              <a:buNone/>
            </a:pPr>
            <a:r>
              <a:rPr lang="en-US" u="sng" dirty="0"/>
              <a:t>Order By</a:t>
            </a:r>
          </a:p>
          <a:p>
            <a:r>
              <a:rPr lang="en-US" dirty="0"/>
              <a:t>SELECT City FROM Customers</a:t>
            </a:r>
            <a:br>
              <a:rPr lang="en-US" dirty="0"/>
            </a:br>
            <a:r>
              <a:rPr lang="en-US" dirty="0"/>
              <a:t>UNION</a:t>
            </a:r>
            <a:br>
              <a:rPr lang="en-US" dirty="0"/>
            </a:br>
            <a:r>
              <a:rPr lang="en-US" dirty="0"/>
              <a:t>SELECT City FROM Suppliers</a:t>
            </a:r>
            <a:br>
              <a:rPr lang="en-US" dirty="0"/>
            </a:br>
            <a:r>
              <a:rPr lang="en-US" dirty="0"/>
              <a:t>ORDER BY City;</a:t>
            </a:r>
          </a:p>
          <a:p>
            <a:pPr marL="0" indent="0">
              <a:buNone/>
            </a:pPr>
            <a:endParaRPr lang="en-US" dirty="0"/>
          </a:p>
          <a:p>
            <a:pPr marL="0" indent="0">
              <a:buNone/>
            </a:pPr>
            <a:endParaRPr lang="en-US" dirty="0"/>
          </a:p>
          <a:p>
            <a:pPr marL="0" indent="0">
              <a:buNone/>
            </a:pPr>
            <a:r>
              <a:rPr lang="en-US" u="sng" dirty="0"/>
              <a:t>Group by</a:t>
            </a:r>
            <a:endParaRPr lang="en-US" dirty="0"/>
          </a:p>
          <a:p>
            <a:r>
              <a:rPr lang="en-US" dirty="0"/>
              <a:t>SELECT COUNT(</a:t>
            </a:r>
            <a:r>
              <a:rPr lang="en-US" dirty="0" err="1"/>
              <a:t>CustomerID</a:t>
            </a:r>
            <a:r>
              <a:rPr lang="en-US" dirty="0"/>
              <a:t>), Country </a:t>
            </a:r>
          </a:p>
          <a:p>
            <a:pPr marL="0" indent="0">
              <a:buNone/>
            </a:pPr>
            <a:r>
              <a:rPr lang="en-US" dirty="0"/>
              <a:t>	FROM Customers </a:t>
            </a:r>
          </a:p>
          <a:p>
            <a:pPr marL="0" indent="0">
              <a:buNone/>
            </a:pPr>
            <a:r>
              <a:rPr lang="en-US" dirty="0"/>
              <a:t>	GROUP BY Country </a:t>
            </a:r>
          </a:p>
          <a:p>
            <a:pPr marL="0" indent="0">
              <a:buNone/>
            </a:pPr>
            <a:r>
              <a:rPr lang="en-US" dirty="0"/>
              <a:t>	ORDER BY COUNT(</a:t>
            </a:r>
            <a:r>
              <a:rPr lang="en-US" dirty="0" err="1"/>
              <a:t>CustomerID</a:t>
            </a:r>
            <a:r>
              <a:rPr lang="en-US" dirty="0"/>
              <a:t>) DESC;</a:t>
            </a:r>
          </a:p>
          <a:p>
            <a:pPr marL="0" indent="0">
              <a:buNone/>
            </a:pPr>
            <a:endParaRPr lang="en-US" dirty="0"/>
          </a:p>
          <a:p>
            <a:pPr marL="0"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5051242"/>
              </p:ext>
            </p:extLst>
          </p:nvPr>
        </p:nvGraphicFramePr>
        <p:xfrm>
          <a:off x="5596780" y="2720076"/>
          <a:ext cx="3112214" cy="2905760"/>
        </p:xfrm>
        <a:graphic>
          <a:graphicData uri="http://schemas.openxmlformats.org/drawingml/2006/table">
            <a:tbl>
              <a:tblPr/>
              <a:tblGrid>
                <a:gridCol w="1576377">
                  <a:extLst>
                    <a:ext uri="{9D8B030D-6E8A-4147-A177-3AD203B41FA5}">
                      <a16:colId xmlns:a16="http://schemas.microsoft.com/office/drawing/2014/main" val="20000"/>
                    </a:ext>
                  </a:extLst>
                </a:gridCol>
                <a:gridCol w="1535837">
                  <a:extLst>
                    <a:ext uri="{9D8B030D-6E8A-4147-A177-3AD203B41FA5}">
                      <a16:colId xmlns:a16="http://schemas.microsoft.com/office/drawing/2014/main" val="20001"/>
                    </a:ext>
                  </a:extLst>
                </a:gridCol>
              </a:tblGrid>
              <a:tr h="200917">
                <a:tc>
                  <a:txBody>
                    <a:bodyPr/>
                    <a:lstStyle/>
                    <a:p>
                      <a:pPr algn="ctr" fontAlgn="t"/>
                      <a:r>
                        <a:rPr lang="en-US" dirty="0">
                          <a:effectLst/>
                        </a:rPr>
                        <a:t>COUNT</a:t>
                      </a:r>
                    </a:p>
                    <a:p>
                      <a:pPr algn="ctr" fontAlgn="t"/>
                      <a:r>
                        <a:rPr lang="en-US" dirty="0">
                          <a:effectLst/>
                        </a:rPr>
                        <a:t>(</a:t>
                      </a:r>
                      <a:r>
                        <a:rPr lang="en-US" dirty="0" err="1">
                          <a:effectLst/>
                        </a:rPr>
                        <a:t>CustomerID</a:t>
                      </a:r>
                      <a:r>
                        <a:rPr lang="en-US" dirty="0">
                          <a:effectLst/>
                        </a:rPr>
                        <a:t>)</a:t>
                      </a: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ctr" fontAlgn="t"/>
                      <a:r>
                        <a:rPr lang="en-US">
                          <a:effectLst/>
                        </a:rPr>
                        <a:t>Country</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00917">
                <a:tc>
                  <a:txBody>
                    <a:bodyPr/>
                    <a:lstStyle/>
                    <a:p>
                      <a:pPr algn="ctr" fontAlgn="t"/>
                      <a:r>
                        <a:rPr lang="en-US">
                          <a:effectLst/>
                        </a:rPr>
                        <a:t>13</a:t>
                      </a: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F1F1"/>
                    </a:solidFill>
                  </a:tcPr>
                </a:tc>
                <a:tc>
                  <a:txBody>
                    <a:bodyPr/>
                    <a:lstStyle/>
                    <a:p>
                      <a:pPr algn="ctr" fontAlgn="t"/>
                      <a:r>
                        <a:rPr lang="en-US">
                          <a:effectLst/>
                        </a:rPr>
                        <a:t>USA</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1"/>
                  </a:ext>
                </a:extLst>
              </a:tr>
              <a:tr h="200917">
                <a:tc>
                  <a:txBody>
                    <a:bodyPr/>
                    <a:lstStyle/>
                    <a:p>
                      <a:pPr algn="ctr" fontAlgn="t"/>
                      <a:r>
                        <a:rPr lang="en-US">
                          <a:effectLst/>
                        </a:rPr>
                        <a:t>11</a:t>
                      </a: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ctr" fontAlgn="t"/>
                      <a:r>
                        <a:rPr lang="en-US">
                          <a:effectLst/>
                        </a:rPr>
                        <a:t>Germany</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00917">
                <a:tc>
                  <a:txBody>
                    <a:bodyPr/>
                    <a:lstStyle/>
                    <a:p>
                      <a:pPr algn="ctr" fontAlgn="t"/>
                      <a:r>
                        <a:rPr lang="en-US" dirty="0">
                          <a:effectLst/>
                        </a:rPr>
                        <a:t>11</a:t>
                      </a: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F1F1"/>
                    </a:solidFill>
                  </a:tcPr>
                </a:tc>
                <a:tc>
                  <a:txBody>
                    <a:bodyPr/>
                    <a:lstStyle/>
                    <a:p>
                      <a:pPr algn="ctr" fontAlgn="t"/>
                      <a:r>
                        <a:rPr lang="en-US">
                          <a:effectLst/>
                        </a:rPr>
                        <a:t>France</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3"/>
                  </a:ext>
                </a:extLst>
              </a:tr>
              <a:tr h="200917">
                <a:tc>
                  <a:txBody>
                    <a:bodyPr/>
                    <a:lstStyle/>
                    <a:p>
                      <a:pPr algn="ctr" fontAlgn="t"/>
                      <a:r>
                        <a:rPr lang="en-US">
                          <a:effectLst/>
                        </a:rPr>
                        <a:t>9</a:t>
                      </a: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ctr" fontAlgn="t"/>
                      <a:r>
                        <a:rPr lang="en-US">
                          <a:effectLst/>
                        </a:rPr>
                        <a:t>Brazil</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00917">
                <a:tc>
                  <a:txBody>
                    <a:bodyPr/>
                    <a:lstStyle/>
                    <a:p>
                      <a:pPr algn="ctr" fontAlgn="t"/>
                      <a:r>
                        <a:rPr lang="en-US">
                          <a:effectLst/>
                        </a:rPr>
                        <a:t>7</a:t>
                      </a: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F1F1"/>
                    </a:solidFill>
                  </a:tcPr>
                </a:tc>
                <a:tc>
                  <a:txBody>
                    <a:bodyPr/>
                    <a:lstStyle/>
                    <a:p>
                      <a:pPr algn="ctr" fontAlgn="t"/>
                      <a:r>
                        <a:rPr lang="en-US">
                          <a:effectLst/>
                        </a:rPr>
                        <a:t>UK</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5"/>
                  </a:ext>
                </a:extLst>
              </a:tr>
              <a:tr h="200917">
                <a:tc>
                  <a:txBody>
                    <a:bodyPr/>
                    <a:lstStyle/>
                    <a:p>
                      <a:pPr algn="ctr" fontAlgn="t"/>
                      <a:r>
                        <a:rPr lang="en-US" dirty="0">
                          <a:effectLst/>
                        </a:rPr>
                        <a:t>5</a:t>
                      </a: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dirty="0">
                          <a:effectLst/>
                        </a:rPr>
                        <a:t>Spain</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214" y="98979"/>
            <a:ext cx="8596668" cy="722050"/>
          </a:xfrm>
        </p:spPr>
        <p:txBody>
          <a:bodyPr/>
          <a:lstStyle/>
          <a:p>
            <a:r>
              <a:rPr lang="en-IN" dirty="0">
                <a:solidFill>
                  <a:srgbClr val="C00000"/>
                </a:solidFill>
              </a:rPr>
              <a:t>Join</a:t>
            </a:r>
          </a:p>
        </p:txBody>
      </p:sp>
      <p:sp>
        <p:nvSpPr>
          <p:cNvPr id="3" name="Content Placeholder 2"/>
          <p:cNvSpPr>
            <a:spLocks noGrp="1"/>
          </p:cNvSpPr>
          <p:nvPr>
            <p:ph idx="1"/>
          </p:nvPr>
        </p:nvSpPr>
        <p:spPr>
          <a:xfrm>
            <a:off x="677334" y="953110"/>
            <a:ext cx="10305626" cy="5673832"/>
          </a:xfrm>
        </p:spPr>
        <p:txBody>
          <a:bodyPr>
            <a:normAutofit/>
          </a:bodyPr>
          <a:lstStyle/>
          <a:p>
            <a:pPr marL="0" indent="0">
              <a:buNone/>
            </a:pPr>
            <a:r>
              <a:rPr lang="en-IN" b="1" dirty="0"/>
              <a:t>Join is Clause is used to combine rows from two or more tables,</a:t>
            </a:r>
          </a:p>
          <a:p>
            <a:pPr marL="0" indent="0">
              <a:buNone/>
            </a:pPr>
            <a:r>
              <a:rPr lang="en-IN" b="1" dirty="0"/>
              <a:t>		based on a related column between them.</a:t>
            </a:r>
          </a:p>
          <a:p>
            <a:pPr marL="0" indent="0">
              <a:buNone/>
            </a:pPr>
            <a:endParaRPr lang="en-IN" sz="500" b="1" dirty="0"/>
          </a:p>
          <a:p>
            <a:pPr marL="0" indent="0">
              <a:lnSpc>
                <a:spcPct val="150000"/>
              </a:lnSpc>
              <a:buNone/>
            </a:pPr>
            <a:r>
              <a:rPr lang="en-US" u="sng" dirty="0"/>
              <a:t>Different Types of SQL JOINs:</a:t>
            </a:r>
          </a:p>
          <a:p>
            <a:pPr marL="0" indent="0">
              <a:buNone/>
            </a:pPr>
            <a:r>
              <a:rPr lang="en-US" b="1" dirty="0"/>
              <a:t>1. </a:t>
            </a:r>
            <a:r>
              <a:rPr lang="en-US" b="1" dirty="0">
                <a:solidFill>
                  <a:srgbClr val="5241CF"/>
                </a:solidFill>
              </a:rPr>
              <a:t>(INNER) JOIN</a:t>
            </a:r>
            <a:r>
              <a:rPr lang="en-US" dirty="0"/>
              <a:t>: </a:t>
            </a:r>
          </a:p>
          <a:p>
            <a:pPr marL="0" indent="0">
              <a:buNone/>
            </a:pPr>
            <a:r>
              <a:rPr lang="en-US" dirty="0"/>
              <a:t>		Returns records that have matching values in both tables</a:t>
            </a:r>
          </a:p>
          <a:p>
            <a:pPr marL="0" indent="0">
              <a:buNone/>
            </a:pPr>
            <a:endParaRPr lang="en-US" sz="800" dirty="0"/>
          </a:p>
          <a:p>
            <a:pPr marL="0" indent="0">
              <a:buNone/>
            </a:pPr>
            <a:r>
              <a:rPr lang="en-US" b="1" dirty="0"/>
              <a:t>2. </a:t>
            </a:r>
            <a:r>
              <a:rPr lang="en-US" b="1" dirty="0">
                <a:solidFill>
                  <a:srgbClr val="5241CF"/>
                </a:solidFill>
              </a:rPr>
              <a:t>LEFT (OUTER) JOIN</a:t>
            </a:r>
            <a:r>
              <a:rPr lang="en-US" dirty="0"/>
              <a:t>: </a:t>
            </a:r>
          </a:p>
          <a:p>
            <a:pPr marL="0" indent="0">
              <a:buNone/>
            </a:pPr>
            <a:r>
              <a:rPr lang="en-US" dirty="0"/>
              <a:t>		Returns all records from the left table, and the matched records from the right table</a:t>
            </a:r>
          </a:p>
          <a:p>
            <a:pPr marL="0" indent="0">
              <a:buNone/>
            </a:pPr>
            <a:endParaRPr lang="en-US" sz="800" dirty="0"/>
          </a:p>
          <a:p>
            <a:pPr marL="0" indent="0">
              <a:buNone/>
            </a:pPr>
            <a:r>
              <a:rPr lang="en-US" b="1" dirty="0"/>
              <a:t>3. </a:t>
            </a:r>
            <a:r>
              <a:rPr lang="en-US" b="1" dirty="0">
                <a:solidFill>
                  <a:srgbClr val="5241CF"/>
                </a:solidFill>
              </a:rPr>
              <a:t>RIGHT (OUTER) JOIN</a:t>
            </a:r>
            <a:r>
              <a:rPr lang="en-US" dirty="0">
                <a:solidFill>
                  <a:srgbClr val="5241CF"/>
                </a:solidFill>
              </a:rPr>
              <a:t>: </a:t>
            </a:r>
          </a:p>
          <a:p>
            <a:pPr marL="0" indent="0">
              <a:buNone/>
            </a:pPr>
            <a:r>
              <a:rPr lang="en-US" dirty="0"/>
              <a:t>		Returns all records from the right table, and the matched records from the left table</a:t>
            </a:r>
          </a:p>
          <a:p>
            <a:pPr marL="0" indent="0">
              <a:buNone/>
            </a:pPr>
            <a:endParaRPr lang="en-US" sz="800" dirty="0"/>
          </a:p>
          <a:p>
            <a:pPr marL="0" indent="0">
              <a:buNone/>
            </a:pPr>
            <a:r>
              <a:rPr lang="en-US" b="1" dirty="0"/>
              <a:t>4. </a:t>
            </a:r>
            <a:r>
              <a:rPr lang="en-US" b="1" dirty="0">
                <a:solidFill>
                  <a:srgbClr val="5241CF"/>
                </a:solidFill>
              </a:rPr>
              <a:t>FULL (OUTER) JOIN</a:t>
            </a:r>
            <a:r>
              <a:rPr lang="en-US" dirty="0">
                <a:solidFill>
                  <a:srgbClr val="5241CF"/>
                </a:solidFill>
              </a:rPr>
              <a:t>: </a:t>
            </a:r>
          </a:p>
          <a:p>
            <a:pPr marL="0" indent="0">
              <a:buNone/>
            </a:pPr>
            <a:r>
              <a:rPr lang="en-US" dirty="0"/>
              <a:t>		Returns all records when there is a match in either left or right table</a:t>
            </a:r>
            <a:endParaRPr lang="en-IN"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816E2-BD1E-4AAD-BC1E-497D731AA7A8}"/>
              </a:ext>
            </a:extLst>
          </p:cNvPr>
          <p:cNvSpPr>
            <a:spLocks noGrp="1"/>
          </p:cNvSpPr>
          <p:nvPr>
            <p:ph type="title"/>
          </p:nvPr>
        </p:nvSpPr>
        <p:spPr>
          <a:xfrm>
            <a:off x="235550" y="495577"/>
            <a:ext cx="8596668" cy="1777106"/>
          </a:xfrm>
        </p:spPr>
        <p:txBody>
          <a:bodyPr>
            <a:normAutofit/>
          </a:bodyPr>
          <a:lstStyle/>
          <a:p>
            <a:pPr algn="ctr"/>
            <a:r>
              <a:rPr lang="en-IN" b="1" dirty="0">
                <a:solidFill>
                  <a:schemeClr val="accent5">
                    <a:lumMod val="75000"/>
                  </a:schemeClr>
                </a:solidFill>
              </a:rPr>
              <a:t>Java Concepts </a:t>
            </a:r>
            <a:br>
              <a:rPr lang="en-IN" dirty="0">
                <a:solidFill>
                  <a:schemeClr val="accent5">
                    <a:lumMod val="75000"/>
                  </a:schemeClr>
                </a:solidFill>
              </a:rPr>
            </a:br>
            <a:r>
              <a:rPr lang="en-IN" sz="2400" dirty="0">
                <a:solidFill>
                  <a:schemeClr val="accent5">
                    <a:lumMod val="75000"/>
                  </a:schemeClr>
                </a:solidFill>
              </a:rPr>
              <a:t>used in </a:t>
            </a:r>
            <a:br>
              <a:rPr lang="en-IN" dirty="0">
                <a:solidFill>
                  <a:schemeClr val="accent5">
                    <a:lumMod val="75000"/>
                  </a:schemeClr>
                </a:solidFill>
              </a:rPr>
            </a:br>
            <a:r>
              <a:rPr lang="en-IN" b="1" dirty="0">
                <a:solidFill>
                  <a:schemeClr val="accent5">
                    <a:lumMod val="75000"/>
                  </a:schemeClr>
                </a:solidFill>
              </a:rPr>
              <a:t>Our Automation Framework</a:t>
            </a:r>
          </a:p>
        </p:txBody>
      </p:sp>
      <p:pic>
        <p:nvPicPr>
          <p:cNvPr id="4" name="Picture 3">
            <a:extLst>
              <a:ext uri="{FF2B5EF4-FFF2-40B4-BE49-F238E27FC236}">
                <a16:creationId xmlns:a16="http://schemas.microsoft.com/office/drawing/2014/main" id="{C21D45DE-95A9-46A9-8EBC-2C7605AC9D5D}"/>
              </a:ext>
            </a:extLst>
          </p:cNvPr>
          <p:cNvPicPr>
            <a:picLocks noChangeAspect="1"/>
          </p:cNvPicPr>
          <p:nvPr/>
        </p:nvPicPr>
        <p:blipFill>
          <a:blip r:embed="rId2"/>
          <a:stretch>
            <a:fillRect/>
          </a:stretch>
        </p:blipFill>
        <p:spPr>
          <a:xfrm>
            <a:off x="927300" y="2357915"/>
            <a:ext cx="7762875" cy="3514725"/>
          </a:xfrm>
          <a:prstGeom prst="rect">
            <a:avLst/>
          </a:prstGeom>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36520602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75254" y="206477"/>
            <a:ext cx="8596668" cy="904568"/>
          </a:xfrm>
        </p:spPr>
        <p:txBody>
          <a:bodyPr/>
          <a:lstStyle/>
          <a:p>
            <a:r>
              <a:rPr lang="en-IN" dirty="0">
                <a:solidFill>
                  <a:srgbClr val="0070C0"/>
                </a:solidFill>
              </a:rPr>
              <a:t>Diagram for Joins</a:t>
            </a:r>
          </a:p>
        </p:txBody>
      </p:sp>
      <p:pic>
        <p:nvPicPr>
          <p:cNvPr id="3076" name="Picture 4" descr="databases &amp; sql">
            <a:extLst>
              <a:ext uri="{FF2B5EF4-FFF2-40B4-BE49-F238E27FC236}">
                <a16:creationId xmlns:a16="http://schemas.microsoft.com/office/drawing/2014/main" id="{E6175135-395D-414B-BD0E-817EED943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2216" y="1413230"/>
            <a:ext cx="6270965" cy="456070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01950"/>
          </a:xfrm>
        </p:spPr>
        <p:txBody>
          <a:bodyPr/>
          <a:lstStyle/>
          <a:p>
            <a:r>
              <a:rPr lang="en-US" dirty="0"/>
              <a:t>Inner Join</a:t>
            </a:r>
          </a:p>
        </p:txBody>
      </p:sp>
      <p:sp>
        <p:nvSpPr>
          <p:cNvPr id="3" name="Content Placeholder 2"/>
          <p:cNvSpPr>
            <a:spLocks noGrp="1"/>
          </p:cNvSpPr>
          <p:nvPr>
            <p:ph idx="1"/>
          </p:nvPr>
        </p:nvSpPr>
        <p:spPr>
          <a:xfrm>
            <a:off x="677333" y="1734460"/>
            <a:ext cx="9239023" cy="4513939"/>
          </a:xfrm>
        </p:spPr>
        <p:txBody>
          <a:bodyPr>
            <a:normAutofit/>
          </a:bodyPr>
          <a:lstStyle/>
          <a:p>
            <a:pPr marL="0" indent="0">
              <a:buNone/>
            </a:pPr>
            <a:r>
              <a:rPr lang="en-US" dirty="0"/>
              <a:t>The INNER JOIN keyword selects records that have matching values in both tables.</a:t>
            </a:r>
          </a:p>
          <a:p>
            <a:endParaRPr lang="en-US" dirty="0"/>
          </a:p>
          <a:p>
            <a:pPr marL="800100" lvl="2" indent="0">
              <a:buNone/>
            </a:pPr>
            <a:r>
              <a:rPr lang="en-US" sz="1800" b="1" dirty="0"/>
              <a:t>SELECT</a:t>
            </a:r>
            <a:r>
              <a:rPr lang="en-US" sz="1800" dirty="0"/>
              <a:t> </a:t>
            </a:r>
            <a:r>
              <a:rPr lang="en-US" sz="1800" dirty="0">
                <a:solidFill>
                  <a:srgbClr val="7C6FDB"/>
                </a:solidFill>
              </a:rPr>
              <a:t>Orders.OrderID</a:t>
            </a:r>
            <a:r>
              <a:rPr lang="en-US" sz="1800" dirty="0"/>
              <a:t>, </a:t>
            </a:r>
            <a:r>
              <a:rPr lang="en-US" sz="1800" dirty="0" err="1">
                <a:solidFill>
                  <a:schemeClr val="accent2">
                    <a:lumMod val="75000"/>
                  </a:schemeClr>
                </a:solidFill>
              </a:rPr>
              <a:t>Customers.CustomerName</a:t>
            </a:r>
            <a:r>
              <a:rPr lang="en-US" sz="1800" dirty="0"/>
              <a:t>, </a:t>
            </a:r>
            <a:r>
              <a:rPr lang="en-US" sz="1800" dirty="0" err="1">
                <a:solidFill>
                  <a:srgbClr val="7C6FDB"/>
                </a:solidFill>
              </a:rPr>
              <a:t>Orders.OrderDate</a:t>
            </a:r>
            <a:br>
              <a:rPr lang="en-US" sz="1800" dirty="0"/>
            </a:br>
            <a:r>
              <a:rPr lang="en-US" sz="1800" b="1" dirty="0"/>
              <a:t>FROM</a:t>
            </a:r>
            <a:r>
              <a:rPr lang="en-US" sz="1800" dirty="0"/>
              <a:t> </a:t>
            </a:r>
            <a:r>
              <a:rPr lang="en-US" sz="1800" dirty="0">
                <a:solidFill>
                  <a:srgbClr val="7E6FEB"/>
                </a:solidFill>
              </a:rPr>
              <a:t>Orders</a:t>
            </a:r>
            <a:br>
              <a:rPr lang="en-US" sz="1800" dirty="0"/>
            </a:br>
            <a:r>
              <a:rPr lang="en-US" sz="1800" b="1" dirty="0">
                <a:solidFill>
                  <a:srgbClr val="C00000"/>
                </a:solidFill>
              </a:rPr>
              <a:t>INNER JOIN </a:t>
            </a:r>
            <a:r>
              <a:rPr lang="en-US" sz="1800" dirty="0">
                <a:solidFill>
                  <a:schemeClr val="accent2">
                    <a:lumMod val="75000"/>
                  </a:schemeClr>
                </a:solidFill>
              </a:rPr>
              <a:t>Customers</a:t>
            </a:r>
            <a:r>
              <a:rPr lang="en-US" sz="1800" dirty="0"/>
              <a:t> </a:t>
            </a:r>
            <a:r>
              <a:rPr lang="en-US" sz="1800" b="1" dirty="0"/>
              <a:t>ON</a:t>
            </a:r>
            <a:r>
              <a:rPr lang="en-US" sz="1800" dirty="0"/>
              <a:t> </a:t>
            </a:r>
            <a:r>
              <a:rPr lang="en-US" sz="1800" dirty="0" err="1">
                <a:solidFill>
                  <a:srgbClr val="7E6FEB"/>
                </a:solidFill>
              </a:rPr>
              <a:t>Orders.CustomerID</a:t>
            </a:r>
            <a:r>
              <a:rPr lang="en-US" sz="1800" dirty="0"/>
              <a:t>=</a:t>
            </a:r>
            <a:r>
              <a:rPr lang="en-US" sz="1800" dirty="0" err="1">
                <a:solidFill>
                  <a:schemeClr val="accent2">
                    <a:lumMod val="75000"/>
                  </a:schemeClr>
                </a:solidFill>
              </a:rPr>
              <a:t>Customers.CustomerID</a:t>
            </a:r>
            <a:r>
              <a:rPr lang="en-US" sz="1800" dirty="0"/>
              <a:t>;</a:t>
            </a:r>
          </a:p>
          <a:p>
            <a:endParaRPr lang="en-US" dirty="0"/>
          </a:p>
          <a:p>
            <a:pPr marL="0" indent="0">
              <a:buNone/>
            </a:pPr>
            <a:r>
              <a:rPr lang="en-US" u="sng" dirty="0"/>
              <a:t>JOIN Three Tables</a:t>
            </a:r>
          </a:p>
          <a:p>
            <a:pPr marL="800100" lvl="2" indent="0">
              <a:buNone/>
            </a:pPr>
            <a:r>
              <a:rPr lang="en-US" sz="1800" dirty="0"/>
              <a:t>SELECT Orders.OrderID, </a:t>
            </a:r>
            <a:r>
              <a:rPr lang="en-US" sz="1800" dirty="0" err="1"/>
              <a:t>Customers.CustomerName</a:t>
            </a:r>
            <a:r>
              <a:rPr lang="en-US" sz="1800" dirty="0"/>
              <a:t>, </a:t>
            </a:r>
            <a:r>
              <a:rPr lang="en-US" sz="1800" dirty="0" err="1"/>
              <a:t>Shippers.ShipperName</a:t>
            </a:r>
            <a:br>
              <a:rPr lang="en-US" sz="1800" dirty="0"/>
            </a:br>
            <a:r>
              <a:rPr lang="en-US" sz="1800" dirty="0"/>
              <a:t>FROM ((Orders</a:t>
            </a:r>
            <a:br>
              <a:rPr lang="en-US" sz="1800" dirty="0"/>
            </a:br>
            <a:r>
              <a:rPr lang="en-US" sz="1800" dirty="0"/>
              <a:t>INNER JOIN Customers ON </a:t>
            </a:r>
            <a:r>
              <a:rPr lang="en-US" sz="1800" dirty="0" err="1"/>
              <a:t>Orders.CustomerID</a:t>
            </a:r>
            <a:r>
              <a:rPr lang="en-US" sz="1800" dirty="0"/>
              <a:t> = </a:t>
            </a:r>
            <a:r>
              <a:rPr lang="en-US" sz="1800" dirty="0" err="1"/>
              <a:t>Customers.CustomerID</a:t>
            </a:r>
            <a:r>
              <a:rPr lang="en-US" sz="1800" dirty="0"/>
              <a:t>)</a:t>
            </a:r>
            <a:br>
              <a:rPr lang="en-US" sz="1800" dirty="0"/>
            </a:br>
            <a:r>
              <a:rPr lang="en-US" sz="1800" dirty="0"/>
              <a:t>INNER JOIN Shippers ON </a:t>
            </a:r>
            <a:r>
              <a:rPr lang="en-US" sz="1800" dirty="0" err="1"/>
              <a:t>Orders.ShipperID</a:t>
            </a:r>
            <a:r>
              <a:rPr lang="en-US" sz="1800" dirty="0"/>
              <a:t> = </a:t>
            </a:r>
            <a:r>
              <a:rPr lang="en-US" sz="1800" dirty="0" err="1"/>
              <a:t>Shippers.ShipperID</a:t>
            </a:r>
            <a:r>
              <a:rPr lang="en-US" sz="1800" dirty="0"/>
              <a:t>);</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Left Join</a:t>
            </a:r>
          </a:p>
        </p:txBody>
      </p:sp>
      <p:sp>
        <p:nvSpPr>
          <p:cNvPr id="3" name="Content Placeholder 2"/>
          <p:cNvSpPr>
            <a:spLocks noGrp="1"/>
          </p:cNvSpPr>
          <p:nvPr>
            <p:ph idx="1"/>
          </p:nvPr>
        </p:nvSpPr>
        <p:spPr/>
        <p:txBody>
          <a:bodyPr/>
          <a:lstStyle/>
          <a:p>
            <a:r>
              <a:rPr lang="en-US" dirty="0"/>
              <a:t>The LEFT JOIN keyword returns all records from the left table (table1), and the matched records from the right table (table2). The result is NULL from the right side, if there is no match.</a:t>
            </a:r>
          </a:p>
          <a:p>
            <a:endParaRPr lang="en-US" dirty="0"/>
          </a:p>
          <a:p>
            <a:pPr marL="914400" lvl="2" indent="0">
              <a:buNone/>
            </a:pPr>
            <a:r>
              <a:rPr lang="en-US" sz="1800" b="1" dirty="0"/>
              <a:t>SELECT</a:t>
            </a:r>
            <a:r>
              <a:rPr lang="en-US" sz="1800" dirty="0"/>
              <a:t> </a:t>
            </a:r>
            <a:r>
              <a:rPr lang="en-US" sz="1800" dirty="0" err="1">
                <a:solidFill>
                  <a:schemeClr val="accent2">
                    <a:lumMod val="75000"/>
                  </a:schemeClr>
                </a:solidFill>
              </a:rPr>
              <a:t>Customers.CustomerName</a:t>
            </a:r>
            <a:r>
              <a:rPr lang="en-US" sz="1800" dirty="0"/>
              <a:t>, </a:t>
            </a:r>
            <a:r>
              <a:rPr lang="en-US" sz="1800" dirty="0" err="1">
                <a:solidFill>
                  <a:srgbClr val="7C6FDB"/>
                </a:solidFill>
              </a:rPr>
              <a:t>Orders.OrderID</a:t>
            </a:r>
            <a:br>
              <a:rPr lang="en-US" sz="1800" dirty="0"/>
            </a:br>
            <a:r>
              <a:rPr lang="en-US" sz="1800" b="1" dirty="0"/>
              <a:t>FROM</a:t>
            </a:r>
            <a:r>
              <a:rPr lang="en-US" sz="1800" dirty="0"/>
              <a:t> </a:t>
            </a:r>
            <a:r>
              <a:rPr lang="en-US" sz="1800" dirty="0">
                <a:solidFill>
                  <a:schemeClr val="accent2">
                    <a:lumMod val="75000"/>
                  </a:schemeClr>
                </a:solidFill>
              </a:rPr>
              <a:t>Customers</a:t>
            </a:r>
            <a:br>
              <a:rPr lang="en-US" sz="1800" dirty="0"/>
            </a:br>
            <a:r>
              <a:rPr lang="en-US" sz="1800" b="1" dirty="0">
                <a:solidFill>
                  <a:srgbClr val="C00000"/>
                </a:solidFill>
              </a:rPr>
              <a:t>LEFT JOIN </a:t>
            </a:r>
            <a:r>
              <a:rPr lang="en-US" sz="1800" dirty="0">
                <a:solidFill>
                  <a:srgbClr val="7C6FDB"/>
                </a:solidFill>
              </a:rPr>
              <a:t>Orders</a:t>
            </a:r>
            <a:r>
              <a:rPr lang="en-US" sz="1800" dirty="0"/>
              <a:t> </a:t>
            </a:r>
            <a:r>
              <a:rPr lang="en-US" sz="1800" b="1" dirty="0"/>
              <a:t>ON</a:t>
            </a:r>
            <a:r>
              <a:rPr lang="en-US" sz="1800" dirty="0"/>
              <a:t> </a:t>
            </a:r>
            <a:r>
              <a:rPr lang="en-US" sz="1800" dirty="0" err="1">
                <a:solidFill>
                  <a:schemeClr val="accent2">
                    <a:lumMod val="75000"/>
                  </a:schemeClr>
                </a:solidFill>
              </a:rPr>
              <a:t>Customers.CustomerID</a:t>
            </a:r>
            <a:r>
              <a:rPr lang="en-US" sz="1800" dirty="0">
                <a:solidFill>
                  <a:schemeClr val="accent2">
                    <a:lumMod val="75000"/>
                  </a:schemeClr>
                </a:solidFill>
              </a:rPr>
              <a:t> </a:t>
            </a:r>
            <a:r>
              <a:rPr lang="en-US" sz="1800" dirty="0"/>
              <a:t>= </a:t>
            </a:r>
            <a:r>
              <a:rPr lang="en-US" sz="1800" dirty="0" err="1">
                <a:solidFill>
                  <a:srgbClr val="7C6FDB"/>
                </a:solidFill>
              </a:rPr>
              <a:t>Orders.CustomerID</a:t>
            </a:r>
            <a:br>
              <a:rPr lang="en-US" sz="1800" dirty="0"/>
            </a:br>
            <a:r>
              <a:rPr lang="en-US" sz="1800" b="1" dirty="0"/>
              <a:t>ORDER</a:t>
            </a:r>
            <a:r>
              <a:rPr lang="en-US" sz="1800" dirty="0"/>
              <a:t> </a:t>
            </a:r>
            <a:r>
              <a:rPr lang="en-US" sz="1800" b="1" dirty="0"/>
              <a:t>BY</a:t>
            </a:r>
            <a:r>
              <a:rPr lang="en-US" sz="1800" dirty="0"/>
              <a:t> </a:t>
            </a:r>
            <a:r>
              <a:rPr lang="en-US" sz="1800" dirty="0" err="1">
                <a:solidFill>
                  <a:schemeClr val="accent2">
                    <a:lumMod val="75000"/>
                  </a:schemeClr>
                </a:solidFill>
              </a:rPr>
              <a:t>Customers.CustomerName</a:t>
            </a:r>
            <a:r>
              <a:rPr lang="en-US" sz="1800" dirty="0"/>
              <a:t>;</a:t>
            </a:r>
          </a:p>
          <a:p>
            <a:endParaRPr lang="en-US" dirty="0"/>
          </a:p>
          <a:p>
            <a:endParaRPr lang="en-US"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 Join</a:t>
            </a:r>
          </a:p>
        </p:txBody>
      </p:sp>
      <p:sp>
        <p:nvSpPr>
          <p:cNvPr id="3" name="Content Placeholder 2"/>
          <p:cNvSpPr>
            <a:spLocks noGrp="1"/>
          </p:cNvSpPr>
          <p:nvPr>
            <p:ph idx="1"/>
          </p:nvPr>
        </p:nvSpPr>
        <p:spPr/>
        <p:txBody>
          <a:bodyPr/>
          <a:lstStyle/>
          <a:p>
            <a:r>
              <a:rPr lang="en-US" dirty="0"/>
              <a:t>The RIGHT JOIN keyword returns all records from the right table (table2), and the matched records from the left table (table1). </a:t>
            </a:r>
          </a:p>
          <a:p>
            <a:pPr marL="0" indent="0">
              <a:buNone/>
            </a:pPr>
            <a:r>
              <a:rPr lang="en-US" dirty="0"/>
              <a:t>    The result is NULL from the left side, when there is no match.</a:t>
            </a:r>
          </a:p>
          <a:p>
            <a:endParaRPr lang="en-US" dirty="0"/>
          </a:p>
          <a:p>
            <a:pPr marL="800100" lvl="2" indent="0">
              <a:buNone/>
            </a:pPr>
            <a:r>
              <a:rPr lang="en-US" sz="1800" b="1" dirty="0">
                <a:solidFill>
                  <a:schemeClr val="tx1"/>
                </a:solidFill>
              </a:rPr>
              <a:t>SELECT</a:t>
            </a:r>
            <a:r>
              <a:rPr lang="en-US" sz="1800" dirty="0"/>
              <a:t> </a:t>
            </a:r>
            <a:r>
              <a:rPr lang="en-US" sz="1800" dirty="0">
                <a:solidFill>
                  <a:srgbClr val="7C6FDB"/>
                </a:solidFill>
              </a:rPr>
              <a:t>Orders.OrderID</a:t>
            </a:r>
            <a:r>
              <a:rPr lang="en-US" sz="1800" dirty="0"/>
              <a:t>, </a:t>
            </a:r>
            <a:r>
              <a:rPr lang="en-US" sz="1800" dirty="0">
                <a:solidFill>
                  <a:schemeClr val="accent2">
                    <a:lumMod val="75000"/>
                  </a:schemeClr>
                </a:solidFill>
              </a:rPr>
              <a:t>Employees.LastName</a:t>
            </a:r>
            <a:r>
              <a:rPr lang="en-US" sz="1800" dirty="0"/>
              <a:t>, </a:t>
            </a:r>
            <a:r>
              <a:rPr lang="en-US" sz="1800" dirty="0">
                <a:solidFill>
                  <a:schemeClr val="accent2">
                    <a:lumMod val="75000"/>
                  </a:schemeClr>
                </a:solidFill>
              </a:rPr>
              <a:t>Employees.FirstName</a:t>
            </a:r>
            <a:br>
              <a:rPr lang="en-US" sz="1800" dirty="0"/>
            </a:br>
            <a:r>
              <a:rPr lang="en-US" sz="1800" b="1" dirty="0"/>
              <a:t>FROM</a:t>
            </a:r>
            <a:r>
              <a:rPr lang="en-US" sz="1800" dirty="0"/>
              <a:t> </a:t>
            </a:r>
            <a:r>
              <a:rPr lang="en-US" sz="1800" dirty="0">
                <a:solidFill>
                  <a:srgbClr val="7C6FDB"/>
                </a:solidFill>
              </a:rPr>
              <a:t>Orders</a:t>
            </a:r>
            <a:br>
              <a:rPr lang="en-US" sz="1800" dirty="0"/>
            </a:br>
            <a:r>
              <a:rPr lang="en-US" sz="1800" dirty="0">
                <a:solidFill>
                  <a:srgbClr val="C00000"/>
                </a:solidFill>
              </a:rPr>
              <a:t>RIGHT JOIN</a:t>
            </a:r>
            <a:r>
              <a:rPr lang="en-US" sz="1800" dirty="0"/>
              <a:t> </a:t>
            </a:r>
            <a:r>
              <a:rPr lang="en-US" sz="1800" dirty="0">
                <a:solidFill>
                  <a:schemeClr val="accent2">
                    <a:lumMod val="75000"/>
                  </a:schemeClr>
                </a:solidFill>
              </a:rPr>
              <a:t>Employees</a:t>
            </a:r>
            <a:r>
              <a:rPr lang="en-US" sz="1800" dirty="0"/>
              <a:t> </a:t>
            </a:r>
            <a:r>
              <a:rPr lang="en-US" sz="1800" b="1" dirty="0"/>
              <a:t>ON</a:t>
            </a:r>
            <a:r>
              <a:rPr lang="en-US" sz="1800" dirty="0"/>
              <a:t> </a:t>
            </a:r>
            <a:r>
              <a:rPr lang="en-US" sz="1800" dirty="0">
                <a:solidFill>
                  <a:srgbClr val="7C6FDB"/>
                </a:solidFill>
              </a:rPr>
              <a:t>Orders.EmployeeID </a:t>
            </a:r>
            <a:r>
              <a:rPr lang="en-US" sz="1800" dirty="0"/>
              <a:t>= </a:t>
            </a:r>
            <a:r>
              <a:rPr lang="en-US" sz="1800" dirty="0">
                <a:solidFill>
                  <a:schemeClr val="accent2">
                    <a:lumMod val="75000"/>
                  </a:schemeClr>
                </a:solidFill>
              </a:rPr>
              <a:t>Employees.EmployeeID</a:t>
            </a:r>
            <a:br>
              <a:rPr lang="en-US" sz="1800" dirty="0"/>
            </a:br>
            <a:r>
              <a:rPr lang="en-US" sz="1800" b="1" dirty="0"/>
              <a:t>ORDER BY</a:t>
            </a:r>
            <a:r>
              <a:rPr lang="en-US" sz="1800" dirty="0"/>
              <a:t> </a:t>
            </a:r>
            <a:r>
              <a:rPr lang="en-US" sz="1800" dirty="0">
                <a:solidFill>
                  <a:srgbClr val="7C6FDB"/>
                </a:solidFill>
              </a:rPr>
              <a:t>Orders.OrderID</a:t>
            </a:r>
            <a:r>
              <a:rPr lang="en-US" sz="1800" dirty="0"/>
              <a:t>;</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Outer Join	</a:t>
            </a:r>
          </a:p>
        </p:txBody>
      </p:sp>
      <p:sp>
        <p:nvSpPr>
          <p:cNvPr id="3" name="Content Placeholder 2"/>
          <p:cNvSpPr>
            <a:spLocks noGrp="1"/>
          </p:cNvSpPr>
          <p:nvPr>
            <p:ph idx="1"/>
          </p:nvPr>
        </p:nvSpPr>
        <p:spPr>
          <a:xfrm>
            <a:off x="677334" y="1654562"/>
            <a:ext cx="8596668" cy="3880773"/>
          </a:xfrm>
        </p:spPr>
        <p:txBody>
          <a:bodyPr/>
          <a:lstStyle/>
          <a:p>
            <a:r>
              <a:rPr lang="en-US" dirty="0">
                <a:latin typeface="Work Sans"/>
              </a:rPr>
              <a:t>The FULL OUTER JOIN keyword returns all records when there is a match in left (table1) or right (table2) table records</a:t>
            </a:r>
            <a:r>
              <a:rPr lang="en-US" dirty="0"/>
              <a:t>.</a:t>
            </a:r>
          </a:p>
          <a:p>
            <a:pPr marL="0" indent="0">
              <a:buNone/>
            </a:pPr>
            <a:r>
              <a:rPr lang="en-US" dirty="0">
                <a:latin typeface="Work Sans"/>
              </a:rPr>
              <a:t>Note: FULL OUTER JOIN can potentially return very large result-sets!</a:t>
            </a:r>
          </a:p>
          <a:p>
            <a:pPr marL="0" indent="0">
              <a:buNone/>
            </a:pPr>
            <a:r>
              <a:rPr lang="en-US" dirty="0">
                <a:latin typeface="Work Sans"/>
              </a:rPr>
              <a:t>FULL OUTER JOIN and FULL JOIN are the same.</a:t>
            </a:r>
          </a:p>
          <a:p>
            <a:endParaRPr lang="en-US" dirty="0"/>
          </a:p>
          <a:p>
            <a:pPr marL="800100" lvl="2" indent="0">
              <a:buNone/>
            </a:pPr>
            <a:r>
              <a:rPr lang="en-US" sz="1800" b="1" dirty="0"/>
              <a:t>SELECT</a:t>
            </a:r>
            <a:r>
              <a:rPr lang="en-US" sz="1800" dirty="0"/>
              <a:t> </a:t>
            </a:r>
            <a:r>
              <a:rPr lang="en-US" sz="1800" dirty="0">
                <a:solidFill>
                  <a:srgbClr val="00B050"/>
                </a:solidFill>
              </a:rPr>
              <a:t>Customers.CustomerName</a:t>
            </a:r>
            <a:r>
              <a:rPr lang="en-US" sz="1800" dirty="0"/>
              <a:t>, </a:t>
            </a:r>
            <a:r>
              <a:rPr lang="en-US" sz="1800" dirty="0">
                <a:solidFill>
                  <a:srgbClr val="7C6FDB"/>
                </a:solidFill>
              </a:rPr>
              <a:t>Orders.OrderID</a:t>
            </a:r>
            <a:br>
              <a:rPr lang="en-US" sz="1800" dirty="0"/>
            </a:br>
            <a:r>
              <a:rPr lang="en-US" sz="1800" b="1" dirty="0"/>
              <a:t>FROM</a:t>
            </a:r>
            <a:r>
              <a:rPr lang="en-US" sz="1800" dirty="0"/>
              <a:t> </a:t>
            </a:r>
            <a:r>
              <a:rPr lang="en-US" sz="1800" dirty="0">
                <a:solidFill>
                  <a:srgbClr val="00B050"/>
                </a:solidFill>
              </a:rPr>
              <a:t>Customers</a:t>
            </a:r>
            <a:br>
              <a:rPr lang="en-US" sz="1800" dirty="0"/>
            </a:br>
            <a:r>
              <a:rPr lang="en-US" sz="1800" dirty="0">
                <a:solidFill>
                  <a:srgbClr val="C00000"/>
                </a:solidFill>
              </a:rPr>
              <a:t>FULL OUTER JOIN </a:t>
            </a:r>
            <a:r>
              <a:rPr lang="en-US" sz="1800" dirty="0">
                <a:solidFill>
                  <a:srgbClr val="7C6FDB"/>
                </a:solidFill>
              </a:rPr>
              <a:t>Orders</a:t>
            </a:r>
            <a:r>
              <a:rPr lang="en-US" sz="1800" dirty="0"/>
              <a:t> </a:t>
            </a:r>
            <a:r>
              <a:rPr lang="en-US" sz="1800" b="1" dirty="0"/>
              <a:t>ON</a:t>
            </a:r>
            <a:r>
              <a:rPr lang="en-US" sz="1800" dirty="0"/>
              <a:t> </a:t>
            </a:r>
            <a:r>
              <a:rPr lang="en-US" sz="1800" dirty="0" err="1">
                <a:solidFill>
                  <a:srgbClr val="00B050"/>
                </a:solidFill>
              </a:rPr>
              <a:t>Customers.CustomerID</a:t>
            </a:r>
            <a:r>
              <a:rPr lang="en-US" sz="1800" dirty="0"/>
              <a:t>=</a:t>
            </a:r>
            <a:r>
              <a:rPr lang="en-US" sz="1800" dirty="0" err="1">
                <a:solidFill>
                  <a:srgbClr val="7C6FDB"/>
                </a:solidFill>
              </a:rPr>
              <a:t>Orders.CustomerID</a:t>
            </a:r>
            <a:br>
              <a:rPr lang="en-US" sz="1800" dirty="0"/>
            </a:br>
            <a:r>
              <a:rPr lang="en-US" sz="1800" b="1" dirty="0"/>
              <a:t>ORDER BY </a:t>
            </a:r>
            <a:r>
              <a:rPr lang="en-US" sz="1800" dirty="0">
                <a:solidFill>
                  <a:srgbClr val="00B050"/>
                </a:solidFill>
              </a:rPr>
              <a:t>Customers.CustomerName</a:t>
            </a:r>
            <a:r>
              <a:rPr lang="en-US" sz="1800" dirty="0"/>
              <a:t>;</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05479-430E-4630-A0C0-367A5244199C}"/>
              </a:ext>
            </a:extLst>
          </p:cNvPr>
          <p:cNvSpPr>
            <a:spLocks noGrp="1"/>
          </p:cNvSpPr>
          <p:nvPr>
            <p:ph type="title"/>
          </p:nvPr>
        </p:nvSpPr>
        <p:spPr>
          <a:xfrm>
            <a:off x="677334" y="609600"/>
            <a:ext cx="8596668" cy="801950"/>
          </a:xfrm>
        </p:spPr>
        <p:txBody>
          <a:bodyPr/>
          <a:lstStyle/>
          <a:p>
            <a:r>
              <a:rPr lang="en-IN" dirty="0"/>
              <a:t>Interview Questions</a:t>
            </a:r>
          </a:p>
        </p:txBody>
      </p:sp>
      <p:sp>
        <p:nvSpPr>
          <p:cNvPr id="3" name="Content Placeholder 2">
            <a:extLst>
              <a:ext uri="{FF2B5EF4-FFF2-40B4-BE49-F238E27FC236}">
                <a16:creationId xmlns:a16="http://schemas.microsoft.com/office/drawing/2014/main" id="{483DB649-A1B7-40C9-AE24-E13F29B82547}"/>
              </a:ext>
            </a:extLst>
          </p:cNvPr>
          <p:cNvSpPr>
            <a:spLocks noGrp="1"/>
          </p:cNvSpPr>
          <p:nvPr>
            <p:ph idx="1"/>
          </p:nvPr>
        </p:nvSpPr>
        <p:spPr>
          <a:xfrm>
            <a:off x="1859280" y="1651247"/>
            <a:ext cx="7414722" cy="4390115"/>
          </a:xfrm>
        </p:spPr>
        <p:txBody>
          <a:bodyPr/>
          <a:lstStyle/>
          <a:p>
            <a:pPr>
              <a:lnSpc>
                <a:spcPct val="200000"/>
              </a:lnSpc>
            </a:pPr>
            <a:r>
              <a:rPr lang="en-IN" b="1" dirty="0">
                <a:solidFill>
                  <a:srgbClr val="FF6600"/>
                </a:solidFill>
                <a:latin typeface="Work Sans"/>
              </a:rPr>
              <a:t>2</a:t>
            </a:r>
            <a:r>
              <a:rPr lang="en-IN" b="1" baseline="30000" dirty="0">
                <a:solidFill>
                  <a:srgbClr val="FF6600"/>
                </a:solidFill>
                <a:latin typeface="Work Sans"/>
              </a:rPr>
              <a:t>nd</a:t>
            </a:r>
            <a:r>
              <a:rPr lang="en-IN" b="1" dirty="0">
                <a:solidFill>
                  <a:srgbClr val="FF6600"/>
                </a:solidFill>
                <a:latin typeface="Work Sans"/>
              </a:rPr>
              <a:t> Maximum salary in employee DB</a:t>
            </a:r>
          </a:p>
          <a:p>
            <a:pPr>
              <a:lnSpc>
                <a:spcPct val="200000"/>
              </a:lnSpc>
            </a:pPr>
            <a:r>
              <a:rPr lang="en-IN" b="1" i="0" dirty="0">
                <a:solidFill>
                  <a:srgbClr val="FF6600"/>
                </a:solidFill>
                <a:effectLst/>
                <a:latin typeface="Work Sans"/>
              </a:rPr>
              <a:t>Primary key</a:t>
            </a:r>
            <a:r>
              <a:rPr lang="en-IN" dirty="0"/>
              <a:t> vs </a:t>
            </a:r>
            <a:r>
              <a:rPr lang="en-IN" b="1" i="0" dirty="0">
                <a:solidFill>
                  <a:srgbClr val="FF6600"/>
                </a:solidFill>
                <a:effectLst/>
                <a:latin typeface="Work Sans"/>
              </a:rPr>
              <a:t>Foreign keys</a:t>
            </a:r>
            <a:endParaRPr lang="en-IN" dirty="0"/>
          </a:p>
          <a:p>
            <a:pPr>
              <a:lnSpc>
                <a:spcPct val="200000"/>
              </a:lnSpc>
            </a:pPr>
            <a:r>
              <a:rPr lang="en-US" b="1" i="0" dirty="0">
                <a:solidFill>
                  <a:srgbClr val="FF6600"/>
                </a:solidFill>
                <a:effectLst/>
                <a:latin typeface="Work Sans"/>
              </a:rPr>
              <a:t> Is it possible for a table to have more than one foreign key?</a:t>
            </a:r>
          </a:p>
          <a:p>
            <a:pPr>
              <a:lnSpc>
                <a:spcPct val="200000"/>
              </a:lnSpc>
            </a:pPr>
            <a:r>
              <a:rPr lang="en-IN" b="1" i="0" dirty="0">
                <a:solidFill>
                  <a:srgbClr val="FF6600"/>
                </a:solidFill>
                <a:effectLst/>
                <a:latin typeface="Work Sans"/>
              </a:rPr>
              <a:t>Explain DML and DDL</a:t>
            </a:r>
          </a:p>
          <a:p>
            <a:pPr>
              <a:lnSpc>
                <a:spcPct val="200000"/>
              </a:lnSpc>
            </a:pPr>
            <a:r>
              <a:rPr lang="en-IN" b="1" dirty="0">
                <a:solidFill>
                  <a:srgbClr val="FF6600"/>
                </a:solidFill>
                <a:latin typeface="Work Sans"/>
              </a:rPr>
              <a:t>Write syntax for Right join</a:t>
            </a:r>
            <a:r>
              <a:rPr lang="en-IN" b="1" i="0" dirty="0">
                <a:solidFill>
                  <a:srgbClr val="FF6600"/>
                </a:solidFill>
                <a:effectLst/>
                <a:latin typeface="Work Sans"/>
              </a:rPr>
              <a:t>	</a:t>
            </a:r>
          </a:p>
          <a:p>
            <a:pPr>
              <a:lnSpc>
                <a:spcPct val="200000"/>
              </a:lnSpc>
            </a:pPr>
            <a:r>
              <a:rPr lang="en-IN" b="1" dirty="0">
                <a:solidFill>
                  <a:srgbClr val="FF6600"/>
                </a:solidFill>
                <a:latin typeface="Work Sans"/>
              </a:rPr>
              <a:t>Delete, Truncate, Drop</a:t>
            </a:r>
            <a:endParaRPr lang="en-IN"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15117730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826943"/>
            <a:ext cx="8596668" cy="5579544"/>
          </a:xfrm>
        </p:spPr>
        <p:txBody>
          <a:bodyPr>
            <a:normAutofit/>
          </a:bodyPr>
          <a:lstStyle/>
          <a:p>
            <a:pPr fontAlgn="base"/>
            <a:r>
              <a:rPr lang="en-US" dirty="0"/>
              <a:t>The DROP command removes a table from the database. All the tables' rows, indexes and privileges will also be removed. No DML triggers will be fired. The operation cannot be rolled back.</a:t>
            </a:r>
          </a:p>
          <a:p>
            <a:pPr fontAlgn="base"/>
            <a:endParaRPr lang="en-US" dirty="0"/>
          </a:p>
          <a:p>
            <a:pPr fontAlgn="base"/>
            <a:r>
              <a:rPr lang="en-US" dirty="0"/>
              <a:t>TRUNCATE removes all rows from a table. The operation cannot be rolled back and no triggers will be fired. As such, TRUNCATE is faster and doesn't use as much undo space as a DELETE. Table level lock will be added when Truncating.</a:t>
            </a:r>
          </a:p>
          <a:p>
            <a:pPr marL="0" indent="0" fontAlgn="base">
              <a:buNone/>
            </a:pPr>
            <a:endParaRPr lang="en-US" dirty="0"/>
          </a:p>
          <a:p>
            <a:pPr fontAlgn="base"/>
            <a:r>
              <a:rPr lang="en-US" dirty="0"/>
              <a:t>The DELETE command is used to remove rows from a table. A WHERE clause can be used to only remove some rows. If no WHERE condition is specified, all rows will be removed. After performing a DELETE operation you need to COMMIT or ROLLBACK the transaction to make the change permanent or to undo it. Note that this operation will cause all DELETE triggers on the table to fire. Row level lock will be added when deleting.</a:t>
            </a:r>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38108048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7334" y="245807"/>
            <a:ext cx="8596668" cy="1320800"/>
          </a:xfrm>
        </p:spPr>
        <p:txBody>
          <a:bodyPr/>
          <a:lstStyle/>
          <a:p>
            <a:pPr algn="ctr"/>
            <a:r>
              <a:rPr lang="en-IN" dirty="0">
                <a:solidFill>
                  <a:schemeClr val="bg2">
                    <a:lumMod val="10000"/>
                  </a:schemeClr>
                </a:solidFill>
              </a:rPr>
              <a:t>6. How many test cases</a:t>
            </a:r>
            <a:br>
              <a:rPr lang="en-IN" dirty="0">
                <a:solidFill>
                  <a:schemeClr val="bg2">
                    <a:lumMod val="10000"/>
                  </a:schemeClr>
                </a:solidFill>
              </a:rPr>
            </a:br>
            <a:r>
              <a:rPr lang="en-IN" dirty="0">
                <a:solidFill>
                  <a:schemeClr val="bg2">
                    <a:lumMod val="10000"/>
                  </a:schemeClr>
                </a:solidFill>
              </a:rPr>
              <a:t> you can do per day?</a:t>
            </a:r>
          </a:p>
        </p:txBody>
      </p:sp>
      <p:sp>
        <p:nvSpPr>
          <p:cNvPr id="3" name="Content Placeholder 2"/>
          <p:cNvSpPr>
            <a:spLocks noGrp="1"/>
          </p:cNvSpPr>
          <p:nvPr>
            <p:ph idx="1"/>
          </p:nvPr>
        </p:nvSpPr>
        <p:spPr>
          <a:xfrm>
            <a:off x="2054943" y="1786963"/>
            <a:ext cx="7081408" cy="4545011"/>
          </a:xfrm>
        </p:spPr>
        <p:txBody>
          <a:bodyPr>
            <a:normAutofit/>
          </a:bodyPr>
          <a:lstStyle/>
          <a:p>
            <a:r>
              <a:rPr lang="en-IN" sz="2400" dirty="0"/>
              <a:t>This is  completely based on Validation</a:t>
            </a:r>
          </a:p>
          <a:p>
            <a:endParaRPr lang="en-IN" sz="2400" dirty="0"/>
          </a:p>
          <a:p>
            <a:r>
              <a:rPr lang="en-IN" sz="2400" dirty="0"/>
              <a:t>Number of test cases would be increased </a:t>
            </a:r>
          </a:p>
          <a:p>
            <a:pPr marL="0" indent="0">
              <a:buNone/>
            </a:pPr>
            <a:r>
              <a:rPr lang="en-IN" sz="2400" dirty="0"/>
              <a:t>			as few as number of validation is less.</a:t>
            </a:r>
          </a:p>
          <a:p>
            <a:endParaRPr lang="en-IN" sz="2400" dirty="0"/>
          </a:p>
          <a:p>
            <a:r>
              <a:rPr lang="en-IN" sz="2400" u="sng" dirty="0"/>
              <a:t>Validation</a:t>
            </a:r>
            <a:r>
              <a:rPr lang="en-IN" sz="2400" dirty="0"/>
              <a:t>			</a:t>
            </a:r>
            <a:r>
              <a:rPr lang="en-IN" sz="2400" u="sng" dirty="0"/>
              <a:t>Number of Test Cases</a:t>
            </a:r>
          </a:p>
          <a:p>
            <a:pPr marL="0" indent="0">
              <a:buNone/>
            </a:pPr>
            <a:r>
              <a:rPr lang="en-IN" sz="2400" dirty="0"/>
              <a:t>	  10						1 or 2</a:t>
            </a:r>
          </a:p>
          <a:p>
            <a:pPr marL="0" indent="0">
              <a:buNone/>
            </a:pPr>
            <a:r>
              <a:rPr lang="en-IN" sz="2400" dirty="0"/>
              <a:t>	   5						   	   5</a:t>
            </a:r>
          </a:p>
          <a:p>
            <a:pPr marL="0" indent="0">
              <a:buNone/>
            </a:pPr>
            <a:r>
              <a:rPr lang="en-IN" sz="2400" dirty="0"/>
              <a:t>	1 to 2						7 to 9</a:t>
            </a:r>
          </a:p>
          <a:p>
            <a:pPr marL="0" indent="0">
              <a:buNone/>
            </a:pPr>
            <a:endParaRPr lang="en-IN" sz="2400" dirty="0"/>
          </a:p>
        </p:txBody>
      </p:sp>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714" y="639097"/>
            <a:ext cx="8596668" cy="1320800"/>
          </a:xfrm>
        </p:spPr>
        <p:txBody>
          <a:bodyPr/>
          <a:lstStyle/>
          <a:p>
            <a:pPr algn="ctr"/>
            <a:r>
              <a:rPr lang="en-IN" dirty="0">
                <a:solidFill>
                  <a:schemeClr val="bg2">
                    <a:lumMod val="10000"/>
                  </a:schemeClr>
                </a:solidFill>
              </a:rPr>
              <a:t>7. About my Project?</a:t>
            </a:r>
          </a:p>
        </p:txBody>
      </p:sp>
      <p:sp>
        <p:nvSpPr>
          <p:cNvPr id="3" name="Content Placeholder 2"/>
          <p:cNvSpPr>
            <a:spLocks noGrp="1"/>
          </p:cNvSpPr>
          <p:nvPr>
            <p:ph idx="1"/>
          </p:nvPr>
        </p:nvSpPr>
        <p:spPr>
          <a:xfrm>
            <a:off x="2831976" y="1518083"/>
            <a:ext cx="6442025" cy="4523280"/>
          </a:xfrm>
        </p:spPr>
        <p:txBody>
          <a:bodyPr/>
          <a:lstStyle/>
          <a:p>
            <a:pPr>
              <a:lnSpc>
                <a:spcPct val="150000"/>
              </a:lnSpc>
            </a:pPr>
            <a:r>
              <a:rPr lang="en-IN" dirty="0"/>
              <a:t>Which Domain?</a:t>
            </a:r>
          </a:p>
          <a:p>
            <a:pPr>
              <a:lnSpc>
                <a:spcPct val="150000"/>
              </a:lnSpc>
            </a:pPr>
            <a:r>
              <a:rPr lang="en-IN" dirty="0"/>
              <a:t>What is your Project Structure?</a:t>
            </a:r>
          </a:p>
          <a:p>
            <a:pPr>
              <a:lnSpc>
                <a:spcPct val="150000"/>
              </a:lnSpc>
            </a:pPr>
            <a:r>
              <a:rPr lang="en-IN" dirty="0"/>
              <a:t>What are the Modules you have done?</a:t>
            </a:r>
          </a:p>
          <a:p>
            <a:pPr>
              <a:lnSpc>
                <a:spcPct val="150000"/>
              </a:lnSpc>
            </a:pPr>
            <a:r>
              <a:rPr lang="en-IN" dirty="0"/>
              <a:t>What are the Tools Used?</a:t>
            </a:r>
          </a:p>
          <a:p>
            <a:pPr>
              <a:lnSpc>
                <a:spcPct val="150000"/>
              </a:lnSpc>
            </a:pPr>
            <a:r>
              <a:rPr lang="en-IN" dirty="0"/>
              <a:t>Can you write Test Cases?</a:t>
            </a:r>
          </a:p>
          <a:p>
            <a:pPr>
              <a:lnSpc>
                <a:spcPct val="150000"/>
              </a:lnSpc>
            </a:pPr>
            <a:r>
              <a:rPr lang="en-IN" dirty="0"/>
              <a:t>Write Test Cases you have done that recently.</a:t>
            </a:r>
          </a:p>
          <a:p>
            <a:pPr>
              <a:lnSpc>
                <a:spcPct val="150000"/>
              </a:lnSpc>
            </a:pPr>
            <a:r>
              <a:rPr lang="en-IN" dirty="0"/>
              <a:t>Write feature file you have done that recently.</a:t>
            </a:r>
          </a:p>
          <a:p>
            <a:pPr marL="0" indent="0">
              <a:lnSpc>
                <a:spcPct val="150000"/>
              </a:lnSpc>
              <a:buNone/>
            </a:pPr>
            <a:r>
              <a:rPr lang="en-IN" dirty="0"/>
              <a:t>		(Not login functionality)</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B8F86-6F3C-4D2E-984C-267EFB542859}"/>
              </a:ext>
            </a:extLst>
          </p:cNvPr>
          <p:cNvSpPr>
            <a:spLocks noGrp="1"/>
          </p:cNvSpPr>
          <p:nvPr>
            <p:ph type="title"/>
          </p:nvPr>
        </p:nvSpPr>
        <p:spPr>
          <a:xfrm>
            <a:off x="432785" y="290623"/>
            <a:ext cx="8596668" cy="1320800"/>
          </a:xfrm>
        </p:spPr>
        <p:txBody>
          <a:bodyPr/>
          <a:lstStyle/>
          <a:p>
            <a:r>
              <a:rPr lang="en-IN" dirty="0"/>
              <a:t>E-Commerce Project Modules</a:t>
            </a:r>
          </a:p>
        </p:txBody>
      </p:sp>
      <p:pic>
        <p:nvPicPr>
          <p:cNvPr id="38914" name="Picture 2" descr="e-commerce application development | India E-com application">
            <a:extLst>
              <a:ext uri="{FF2B5EF4-FFF2-40B4-BE49-F238E27FC236}">
                <a16:creationId xmlns:a16="http://schemas.microsoft.com/office/drawing/2014/main" id="{A977B95F-01E2-434A-AE08-7AC69B98E8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75743" y="1499191"/>
            <a:ext cx="5832231" cy="417850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563005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u="sng" dirty="0">
                <a:solidFill>
                  <a:schemeClr val="accent5">
                    <a:lumMod val="50000"/>
                  </a:schemeClr>
                </a:solidFill>
              </a:rPr>
            </a:br>
            <a:r>
              <a:rPr lang="en-US" u="sng" dirty="0">
                <a:solidFill>
                  <a:schemeClr val="accent5">
                    <a:lumMod val="50000"/>
                  </a:schemeClr>
                </a:solidFill>
              </a:rPr>
              <a:t>Encapsulation</a:t>
            </a:r>
          </a:p>
        </p:txBody>
      </p:sp>
      <p:sp>
        <p:nvSpPr>
          <p:cNvPr id="3" name="Content Placeholder 2"/>
          <p:cNvSpPr>
            <a:spLocks noGrp="1"/>
          </p:cNvSpPr>
          <p:nvPr>
            <p:ph idx="1"/>
          </p:nvPr>
        </p:nvSpPr>
        <p:spPr/>
        <p:txBody>
          <a:bodyPr/>
          <a:lstStyle/>
          <a:p>
            <a:pPr>
              <a:lnSpc>
                <a:spcPct val="150000"/>
              </a:lnSpc>
            </a:pPr>
            <a:r>
              <a:rPr lang="en-US" dirty="0"/>
              <a:t>All the classes in a framework are an example of Encapsulation. </a:t>
            </a:r>
          </a:p>
          <a:p>
            <a:pPr>
              <a:lnSpc>
                <a:spcPct val="150000"/>
              </a:lnSpc>
            </a:pPr>
            <a:endParaRPr lang="en-US" sz="200" dirty="0"/>
          </a:p>
          <a:p>
            <a:pPr>
              <a:lnSpc>
                <a:spcPct val="150000"/>
              </a:lnSpc>
            </a:pPr>
            <a:r>
              <a:rPr lang="en-US" dirty="0"/>
              <a:t>In POM classes, we declare the data members using @FindBy.                            And initialization of data members will be done using Constructor to utilize those in methods.</a:t>
            </a:r>
          </a:p>
          <a:p>
            <a:pPr>
              <a:lnSpc>
                <a:spcPct val="150000"/>
              </a:lnSpc>
            </a:pPr>
            <a:endParaRPr lang="en-US" sz="200" dirty="0"/>
          </a:p>
          <a:p>
            <a:pPr>
              <a:lnSpc>
                <a:spcPct val="150000"/>
              </a:lnSpc>
            </a:pPr>
            <a:r>
              <a:rPr lang="en-US" u="sng" dirty="0"/>
              <a:t>Encapsulation</a:t>
            </a:r>
            <a:r>
              <a:rPr lang="en-US" dirty="0"/>
              <a:t> is a mechanism of binding code and data together in a single unit.</a:t>
            </a:r>
          </a:p>
          <a:p>
            <a:endParaRPr lang="en-US"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06886" y="1277151"/>
            <a:ext cx="8596668" cy="1320800"/>
          </a:xfrm>
        </p:spPr>
        <p:txBody>
          <a:bodyPr>
            <a:normAutofit/>
          </a:bodyPr>
          <a:lstStyle/>
          <a:p>
            <a:pPr algn="ctr"/>
            <a:r>
              <a:rPr lang="en-IN" sz="4400" dirty="0">
                <a:solidFill>
                  <a:schemeClr val="bg2">
                    <a:lumMod val="10000"/>
                  </a:schemeClr>
                </a:solidFill>
              </a:rPr>
              <a:t>8. Roles and Responsibilities?</a:t>
            </a:r>
          </a:p>
        </p:txBody>
      </p:sp>
      <p:pic>
        <p:nvPicPr>
          <p:cNvPr id="15362" name="Picture 2" descr="4 Possible Career Paths for Testers | QA Academy">
            <a:extLst>
              <a:ext uri="{FF2B5EF4-FFF2-40B4-BE49-F238E27FC236}">
                <a16:creationId xmlns:a16="http://schemas.microsoft.com/office/drawing/2014/main" id="{2DFF5E58-9C71-4524-82F6-CD79DC027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220" y="2444134"/>
            <a:ext cx="762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E5298-EC38-4360-B2E3-7F8B482CDAE1}"/>
              </a:ext>
            </a:extLst>
          </p:cNvPr>
          <p:cNvSpPr>
            <a:spLocks noGrp="1"/>
          </p:cNvSpPr>
          <p:nvPr>
            <p:ph type="title"/>
          </p:nvPr>
        </p:nvSpPr>
        <p:spPr/>
        <p:txBody>
          <a:bodyPr/>
          <a:lstStyle/>
          <a:p>
            <a:endParaRPr lang="en-IN"/>
          </a:p>
        </p:txBody>
      </p:sp>
      <p:pic>
        <p:nvPicPr>
          <p:cNvPr id="3" name="Picture 4" descr="Agile Scrum Testing Process | Role Of QA In Agile Scrum">
            <a:extLst>
              <a:ext uri="{FF2B5EF4-FFF2-40B4-BE49-F238E27FC236}">
                <a16:creationId xmlns:a16="http://schemas.microsoft.com/office/drawing/2014/main" id="{0E0FCEED-330C-421B-9618-B3589D3C15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984854" cy="692458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635576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8305-3904-495F-A7FA-8B4D50E3196F}"/>
              </a:ext>
            </a:extLst>
          </p:cNvPr>
          <p:cNvSpPr>
            <a:spLocks noGrp="1"/>
          </p:cNvSpPr>
          <p:nvPr>
            <p:ph type="title"/>
          </p:nvPr>
        </p:nvSpPr>
        <p:spPr/>
        <p:txBody>
          <a:bodyPr/>
          <a:lstStyle/>
          <a:p>
            <a:r>
              <a:rPr lang="en-IN" dirty="0"/>
              <a:t>Roles and </a:t>
            </a:r>
            <a:r>
              <a:rPr lang="en-IN" dirty="0" err="1"/>
              <a:t>Resposibilities</a:t>
            </a:r>
            <a:endParaRPr lang="en-IN" dirty="0"/>
          </a:p>
        </p:txBody>
      </p:sp>
      <p:pic>
        <p:nvPicPr>
          <p:cNvPr id="16386" name="Picture 2" descr="Agile Methodology: An Effective Guide for Agile Methods">
            <a:extLst>
              <a:ext uri="{FF2B5EF4-FFF2-40B4-BE49-F238E27FC236}">
                <a16:creationId xmlns:a16="http://schemas.microsoft.com/office/drawing/2014/main" id="{94C28760-AA9D-4EA1-90F3-7468255D7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99" y="1263112"/>
            <a:ext cx="9044148" cy="521598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20986960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7894" y="0"/>
            <a:ext cx="8596668" cy="1320800"/>
          </a:xfrm>
        </p:spPr>
        <p:txBody>
          <a:bodyPr/>
          <a:lstStyle/>
          <a:p>
            <a:r>
              <a:rPr lang="en-US" dirty="0"/>
              <a:t>2+ years</a:t>
            </a:r>
          </a:p>
        </p:txBody>
      </p:sp>
      <p:sp>
        <p:nvSpPr>
          <p:cNvPr id="5" name="Content Placeholder 4"/>
          <p:cNvSpPr>
            <a:spLocks noGrp="1"/>
          </p:cNvSpPr>
          <p:nvPr>
            <p:ph idx="1"/>
          </p:nvPr>
        </p:nvSpPr>
        <p:spPr>
          <a:xfrm>
            <a:off x="1139217" y="774700"/>
            <a:ext cx="10157354" cy="5308600"/>
          </a:xfrm>
        </p:spPr>
        <p:txBody>
          <a:bodyPr>
            <a:normAutofit/>
          </a:bodyPr>
          <a:lstStyle/>
          <a:p>
            <a:pPr>
              <a:lnSpc>
                <a:spcPct val="150000"/>
              </a:lnSpc>
            </a:pPr>
            <a:r>
              <a:rPr lang="en-US" dirty="0"/>
              <a:t>Creating Test Automation Resources (Function Libraries etc...).</a:t>
            </a:r>
          </a:p>
          <a:p>
            <a:pPr>
              <a:lnSpc>
                <a:spcPct val="150000"/>
              </a:lnSpc>
            </a:pPr>
            <a:r>
              <a:rPr lang="en-US" dirty="0"/>
              <a:t>Collecting Test Data for Data Driven Testing.</a:t>
            </a:r>
          </a:p>
          <a:p>
            <a:pPr>
              <a:lnSpc>
                <a:spcPct val="150000"/>
              </a:lnSpc>
            </a:pPr>
            <a:r>
              <a:rPr lang="en-US" dirty="0"/>
              <a:t>Creating Test Cases (Test Scripts) using Selenium </a:t>
            </a:r>
            <a:r>
              <a:rPr lang="en-US" dirty="0" err="1"/>
              <a:t>Webdriver</a:t>
            </a:r>
            <a:r>
              <a:rPr lang="en-US" dirty="0"/>
              <a:t>, Java and TestNG Annotations.</a:t>
            </a:r>
          </a:p>
          <a:p>
            <a:pPr>
              <a:lnSpc>
                <a:spcPct val="150000"/>
              </a:lnSpc>
            </a:pPr>
            <a:r>
              <a:rPr lang="en-US" dirty="0"/>
              <a:t>Parameterization, Synchronization and define Test results.</a:t>
            </a:r>
          </a:p>
          <a:p>
            <a:pPr>
              <a:lnSpc>
                <a:spcPct val="150000"/>
              </a:lnSpc>
            </a:pPr>
            <a:r>
              <a:rPr lang="en-US" dirty="0"/>
              <a:t>Debugging and Running Tests</a:t>
            </a:r>
          </a:p>
          <a:p>
            <a:pPr>
              <a:lnSpc>
                <a:spcPct val="150000"/>
              </a:lnSpc>
            </a:pPr>
            <a:r>
              <a:rPr lang="en-US" dirty="0"/>
              <a:t>Analyzing Test Results</a:t>
            </a:r>
          </a:p>
          <a:p>
            <a:pPr>
              <a:lnSpc>
                <a:spcPct val="150000"/>
              </a:lnSpc>
            </a:pPr>
            <a:r>
              <a:rPr lang="en-US" dirty="0"/>
              <a:t>Defect Reporting and Tracking using Defect Management Tool Jira.</a:t>
            </a:r>
          </a:p>
          <a:p>
            <a:pPr>
              <a:lnSpc>
                <a:spcPct val="150000"/>
              </a:lnSpc>
            </a:pPr>
            <a:r>
              <a:rPr lang="en-US" dirty="0"/>
              <a:t>Test Reporting</a:t>
            </a:r>
          </a:p>
          <a:p>
            <a:pPr>
              <a:lnSpc>
                <a:spcPct val="150000"/>
              </a:lnSpc>
            </a:pPr>
            <a:r>
              <a:rPr lang="en-US" dirty="0"/>
              <a:t>Modifying Tests and performing Re &amp; Regression Testing.</a:t>
            </a:r>
          </a:p>
          <a:p>
            <a:pPr>
              <a:lnSpc>
                <a:spcPct val="150000"/>
              </a:lnSpc>
            </a:pPr>
            <a:endParaRPr lang="en-US" dirty="0"/>
          </a:p>
        </p:txBody>
      </p:sp>
      <p:sp>
        <p:nvSpPr>
          <p:cNvPr id="2" name="Footer Placeholder 1"/>
          <p:cNvSpPr>
            <a:spLocks noGrp="1"/>
          </p:cNvSpPr>
          <p:nvPr>
            <p:ph type="ftr"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8596668" cy="1320800"/>
          </a:xfrm>
        </p:spPr>
        <p:txBody>
          <a:bodyPr/>
          <a:lstStyle/>
          <a:p>
            <a:r>
              <a:rPr lang="en-US" dirty="0"/>
              <a:t>3+ years</a:t>
            </a:r>
          </a:p>
        </p:txBody>
      </p:sp>
      <p:sp>
        <p:nvSpPr>
          <p:cNvPr id="5" name="Content Placeholder 4"/>
          <p:cNvSpPr>
            <a:spLocks noGrp="1"/>
          </p:cNvSpPr>
          <p:nvPr>
            <p:ph idx="1"/>
          </p:nvPr>
        </p:nvSpPr>
        <p:spPr>
          <a:xfrm>
            <a:off x="447041" y="690880"/>
            <a:ext cx="10580624" cy="5709920"/>
          </a:xfrm>
        </p:spPr>
        <p:txBody>
          <a:bodyPr>
            <a:normAutofit/>
          </a:bodyPr>
          <a:lstStyle/>
          <a:p>
            <a:r>
              <a:rPr lang="en-US" dirty="0"/>
              <a:t>Understanding and Analyzing the Application Under Test in terms of Object Identification.</a:t>
            </a:r>
          </a:p>
          <a:p>
            <a:r>
              <a:rPr lang="en-US" dirty="0"/>
              <a:t>Creating Test scenarios and Collecting Test Data.</a:t>
            </a:r>
          </a:p>
          <a:p>
            <a:r>
              <a:rPr lang="en-US" dirty="0"/>
              <a:t> Identifying end to end scenarios and code modularity</a:t>
            </a:r>
          </a:p>
          <a:p>
            <a:r>
              <a:rPr lang="en-US" dirty="0"/>
              <a:t> Implementing TestNG Test Automation framework and developing automation infrastructure.</a:t>
            </a:r>
          </a:p>
          <a:p>
            <a:r>
              <a:rPr lang="en-US" dirty="0"/>
              <a:t>Creating reusable components.</a:t>
            </a:r>
          </a:p>
          <a:p>
            <a:r>
              <a:rPr lang="en-US" dirty="0"/>
              <a:t>Creating and enhancing Test Cases (Test Scripts).</a:t>
            </a:r>
          </a:p>
          <a:p>
            <a:r>
              <a:rPr lang="en-US" dirty="0"/>
              <a:t> Error Handling, Adding comments.</a:t>
            </a:r>
          </a:p>
          <a:p>
            <a:r>
              <a:rPr lang="en-US" dirty="0"/>
              <a:t>Creating Data driven Tests and Running through framework.</a:t>
            </a:r>
          </a:p>
          <a:p>
            <a:r>
              <a:rPr lang="en-US" dirty="0"/>
              <a:t> Cross Browser Testing </a:t>
            </a:r>
          </a:p>
          <a:p>
            <a:r>
              <a:rPr lang="en-US" dirty="0"/>
              <a:t> Parallel Test Execution.</a:t>
            </a:r>
          </a:p>
          <a:p>
            <a:r>
              <a:rPr lang="en-US" dirty="0"/>
              <a:t>Defining and exporting Test Results</a:t>
            </a:r>
          </a:p>
          <a:p>
            <a:r>
              <a:rPr lang="en-US" dirty="0"/>
              <a:t>Analyzing Test Results and Reporting Defects.</a:t>
            </a:r>
          </a:p>
          <a:p>
            <a:r>
              <a:rPr lang="en-US" dirty="0"/>
              <a:t> Tracking Defects and Select Test cases for Re &amp; Regression Testing.</a:t>
            </a:r>
          </a:p>
          <a:p>
            <a:r>
              <a:rPr lang="en-US" dirty="0"/>
              <a:t> Modifying Test Automation Resources and Maintenance of Resources.</a:t>
            </a:r>
          </a:p>
        </p:txBody>
      </p:sp>
      <p:sp>
        <p:nvSpPr>
          <p:cNvPr id="2" name="Footer Placeholder 1"/>
          <p:cNvSpPr>
            <a:spLocks noGrp="1"/>
          </p:cNvSpPr>
          <p:nvPr>
            <p:ph type="ftr"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9089" y="96520"/>
            <a:ext cx="10157354" cy="1397000"/>
          </a:xfrm>
        </p:spPr>
        <p:txBody>
          <a:bodyPr/>
          <a:lstStyle/>
          <a:p>
            <a:r>
              <a:rPr lang="en-US" dirty="0"/>
              <a:t>4+ years</a:t>
            </a:r>
          </a:p>
        </p:txBody>
      </p:sp>
      <p:sp>
        <p:nvSpPr>
          <p:cNvPr id="3" name="Content Placeholder 2"/>
          <p:cNvSpPr>
            <a:spLocks noGrp="1"/>
          </p:cNvSpPr>
          <p:nvPr>
            <p:ph idx="1"/>
          </p:nvPr>
        </p:nvSpPr>
        <p:spPr>
          <a:xfrm>
            <a:off x="1128041" y="795020"/>
            <a:ext cx="10157354" cy="5139436"/>
          </a:xfrm>
        </p:spPr>
        <p:txBody>
          <a:bodyPr>
            <a:normAutofit/>
          </a:bodyPr>
          <a:lstStyle/>
          <a:p>
            <a:r>
              <a:rPr lang="en-US" dirty="0"/>
              <a:t>Selecting or Identifying areas/test cases for Automation</a:t>
            </a:r>
          </a:p>
          <a:p>
            <a:r>
              <a:rPr lang="en-US" dirty="0"/>
              <a:t>Designing &amp; Implementing Test Automation Strategy</a:t>
            </a:r>
          </a:p>
          <a:p>
            <a:r>
              <a:rPr lang="en-US" dirty="0"/>
              <a:t>Creating Automation Test Plan and getting approvals</a:t>
            </a:r>
          </a:p>
          <a:p>
            <a:r>
              <a:rPr lang="en-US" dirty="0"/>
              <a:t> Choose selenium tools and Configuring Selenium Test Environment (Ex: Eclipse IDE, Java, Selenium WebDriver and TestNG etc...).</a:t>
            </a:r>
          </a:p>
          <a:p>
            <a:r>
              <a:rPr lang="en-US" dirty="0"/>
              <a:t>Creating, Organizing, and managing Test Automation Resources.</a:t>
            </a:r>
          </a:p>
          <a:p>
            <a:r>
              <a:rPr lang="en-US" dirty="0"/>
              <a:t>Creating, Enhancing, debugging and Running Test Cases.</a:t>
            </a:r>
          </a:p>
          <a:p>
            <a:r>
              <a:rPr lang="en-US" dirty="0"/>
              <a:t>Organizing, monitoring defect management process.</a:t>
            </a:r>
          </a:p>
          <a:p>
            <a:r>
              <a:rPr lang="en-US" dirty="0"/>
              <a:t>Handling changes and conducting Regression Testing.</a:t>
            </a:r>
          </a:p>
          <a:p>
            <a:r>
              <a:rPr lang="en-US" dirty="0"/>
              <a:t>Finding solutions for Object Identification issues and error handling issues.</a:t>
            </a:r>
          </a:p>
          <a:p>
            <a:r>
              <a:rPr lang="en-US" dirty="0"/>
              <a:t>Co-coordinating Test team members and Development team in order to resolve the issues.</a:t>
            </a:r>
          </a:p>
          <a:p>
            <a:r>
              <a:rPr lang="en-US" dirty="0"/>
              <a:t>Interacting with client side people to solve issues and update status.</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
            <a:ext cx="8596668" cy="1320800"/>
          </a:xfrm>
        </p:spPr>
        <p:txBody>
          <a:bodyPr/>
          <a:lstStyle/>
          <a:p>
            <a:r>
              <a:rPr lang="en-US" dirty="0"/>
              <a:t>4+ Years</a:t>
            </a:r>
          </a:p>
        </p:txBody>
      </p:sp>
      <p:sp>
        <p:nvSpPr>
          <p:cNvPr id="3" name="Content Placeholder 2"/>
          <p:cNvSpPr>
            <a:spLocks noGrp="1"/>
          </p:cNvSpPr>
          <p:nvPr>
            <p:ph idx="1"/>
          </p:nvPr>
        </p:nvSpPr>
        <p:spPr>
          <a:xfrm>
            <a:off x="677334" y="955040"/>
            <a:ext cx="8596668" cy="5527039"/>
          </a:xfrm>
        </p:spPr>
        <p:txBody>
          <a:bodyPr>
            <a:normAutofit/>
          </a:bodyPr>
          <a:lstStyle/>
          <a:p>
            <a:r>
              <a:rPr lang="en-US" dirty="0"/>
              <a:t>Understanding the business requirements, application and its components.</a:t>
            </a:r>
          </a:p>
          <a:p>
            <a:r>
              <a:rPr lang="en-US" dirty="0"/>
              <a:t>Updating Framework functions when needed</a:t>
            </a:r>
          </a:p>
          <a:p>
            <a:r>
              <a:rPr lang="en-US" dirty="0"/>
              <a:t>Developed and executing the Automation Test Scripts</a:t>
            </a:r>
          </a:p>
          <a:p>
            <a:r>
              <a:rPr lang="en-US" dirty="0"/>
              <a:t>Reviewing the Test Reports and Preparing Test Summary Report.</a:t>
            </a:r>
          </a:p>
          <a:p>
            <a:r>
              <a:rPr lang="en-US" dirty="0"/>
              <a:t>Preparation of test scenarios/cases/execution and test results.</a:t>
            </a:r>
          </a:p>
          <a:p>
            <a:r>
              <a:rPr lang="en-US" dirty="0"/>
              <a:t>Reporting any defects / Observation on day to day basis</a:t>
            </a:r>
          </a:p>
          <a:p>
            <a:r>
              <a:rPr lang="en-US" dirty="0"/>
              <a:t>Attending the client calls and meetings</a:t>
            </a:r>
          </a:p>
          <a:p>
            <a:r>
              <a:rPr lang="en-US" dirty="0"/>
              <a:t>Involving in giving daily and weekly status reports to clients.</a:t>
            </a:r>
          </a:p>
          <a:p>
            <a:r>
              <a:rPr lang="en-US" dirty="0"/>
              <a:t>Involved in knowledge transfer to the newly recruited personnel.</a:t>
            </a:r>
          </a:p>
          <a:p>
            <a:r>
              <a:rPr lang="en-US" dirty="0"/>
              <a:t>Implemented automation using Selenium WebDriver, JAVA, Selenium Grid, Cucumber, Maven.</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4" y="0"/>
            <a:ext cx="8596668" cy="1320800"/>
          </a:xfrm>
        </p:spPr>
        <p:txBody>
          <a:bodyPr/>
          <a:lstStyle/>
          <a:p>
            <a:r>
              <a:rPr lang="en-US" dirty="0"/>
              <a:t>4+ Years</a:t>
            </a:r>
          </a:p>
        </p:txBody>
      </p:sp>
      <p:sp>
        <p:nvSpPr>
          <p:cNvPr id="3" name="Content Placeholder 2"/>
          <p:cNvSpPr>
            <a:spLocks noGrp="1"/>
          </p:cNvSpPr>
          <p:nvPr>
            <p:ph idx="1"/>
          </p:nvPr>
        </p:nvSpPr>
        <p:spPr>
          <a:xfrm>
            <a:off x="677334" y="731520"/>
            <a:ext cx="9696026" cy="5831839"/>
          </a:xfrm>
        </p:spPr>
        <p:txBody>
          <a:bodyPr>
            <a:normAutofit/>
          </a:bodyPr>
          <a:lstStyle/>
          <a:p>
            <a:r>
              <a:rPr lang="en-US" dirty="0"/>
              <a:t>Involved in ‘Module Test Plan’ Preparation and Requirements Streamlining.</a:t>
            </a:r>
          </a:p>
          <a:p>
            <a:r>
              <a:rPr lang="en-US" dirty="0"/>
              <a:t>Preparing Requirement Traceability matrices for New business Module.</a:t>
            </a:r>
          </a:p>
          <a:p>
            <a:r>
              <a:rPr lang="en-US" dirty="0"/>
              <a:t>Guiding the team members and handling the Risks.</a:t>
            </a:r>
          </a:p>
          <a:p>
            <a:r>
              <a:rPr lang="en-US" dirty="0"/>
              <a:t>Involvement in Test Design includes Test Data preparation and Reviews.</a:t>
            </a:r>
          </a:p>
          <a:p>
            <a:r>
              <a:rPr lang="en-US" dirty="0"/>
              <a:t>Responsible for GUI and Functional Testing, using Black box Testing Techniques.</a:t>
            </a:r>
          </a:p>
          <a:p>
            <a:r>
              <a:rPr lang="en-US" dirty="0"/>
              <a:t>Involved in Automation Environment setup using Eclipse, Java, Selenium WebDriver jars and TestNG.</a:t>
            </a:r>
          </a:p>
          <a:p>
            <a:r>
              <a:rPr lang="en-US" dirty="0"/>
              <a:t>Designed Test cases Using Selenium </a:t>
            </a:r>
            <a:r>
              <a:rPr lang="en-US" dirty="0" err="1"/>
              <a:t>Webdriver</a:t>
            </a:r>
            <a:r>
              <a:rPr lang="en-US" dirty="0"/>
              <a:t> and TestNG.</a:t>
            </a:r>
          </a:p>
          <a:p>
            <a:r>
              <a:rPr lang="en-US" dirty="0"/>
              <a:t>Execution of Tests and Reporting Defects Using </a:t>
            </a:r>
            <a:r>
              <a:rPr lang="en-US"/>
              <a:t>Sun-Tracker.2.3</a:t>
            </a:r>
            <a:endParaRPr lang="en-US" dirty="0"/>
          </a:p>
          <a:p>
            <a:r>
              <a:rPr lang="en-US" dirty="0"/>
              <a:t>Enhancing the Selenium Test cases for Cross browser testing.</a:t>
            </a:r>
          </a:p>
          <a:p>
            <a:r>
              <a:rPr lang="en-US" dirty="0"/>
              <a:t>Involved in solving Environmental problems along with Technical Support People, especially in Sever Connections and Database sharing issues</a:t>
            </a:r>
          </a:p>
          <a:p>
            <a:r>
              <a:rPr lang="en-US" dirty="0"/>
              <a:t>Involved in Regression Testing using Selenium.</a:t>
            </a:r>
          </a:p>
          <a:p>
            <a:r>
              <a:rPr lang="en-US" dirty="0"/>
              <a:t>Preparation of weekly and monthly status reports.</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t>4+ Years</a:t>
            </a:r>
          </a:p>
        </p:txBody>
      </p:sp>
      <p:sp>
        <p:nvSpPr>
          <p:cNvPr id="3" name="Content Placeholder 2"/>
          <p:cNvSpPr>
            <a:spLocks noGrp="1"/>
          </p:cNvSpPr>
          <p:nvPr>
            <p:ph idx="1"/>
          </p:nvPr>
        </p:nvSpPr>
        <p:spPr>
          <a:xfrm>
            <a:off x="677334" y="853441"/>
            <a:ext cx="8596668" cy="5187922"/>
          </a:xfrm>
        </p:spPr>
        <p:txBody>
          <a:bodyPr>
            <a:normAutofit/>
          </a:bodyPr>
          <a:lstStyle/>
          <a:p>
            <a:r>
              <a:rPr lang="en-US" dirty="0"/>
              <a:t>Developing methods for repeating steps.</a:t>
            </a:r>
          </a:p>
          <a:p>
            <a:r>
              <a:rPr lang="en-US" dirty="0"/>
              <a:t>Writing scripts, executing test cases and debugging.</a:t>
            </a:r>
          </a:p>
          <a:p>
            <a:r>
              <a:rPr lang="en-US" dirty="0"/>
              <a:t>Prepare automation scripts in Selenium WebDriver.</a:t>
            </a:r>
          </a:p>
          <a:p>
            <a:r>
              <a:rPr lang="en-US" dirty="0"/>
              <a:t>Designing Automation Framework and Implementing Automation Framework.</a:t>
            </a:r>
          </a:p>
          <a:p>
            <a:r>
              <a:rPr lang="en-US" dirty="0"/>
              <a:t>Regression Testing, support and reviewing Test scripts.</a:t>
            </a:r>
          </a:p>
          <a:p>
            <a:r>
              <a:rPr lang="en-US" dirty="0"/>
              <a:t>Data driving Test script.</a:t>
            </a:r>
          </a:p>
          <a:p>
            <a:r>
              <a:rPr lang="en-US" dirty="0"/>
              <a:t>Defect reporting, Executing Framework and Analyzing Result.</a:t>
            </a:r>
          </a:p>
          <a:p>
            <a:r>
              <a:rPr lang="en-US" dirty="0"/>
              <a:t>Preparing script execution report.</a:t>
            </a:r>
          </a:p>
          <a:p>
            <a:r>
              <a:rPr lang="en-US" dirty="0"/>
              <a:t>Responsible for guiding juniors.</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1280"/>
            <a:ext cx="8596668" cy="1320800"/>
          </a:xfrm>
        </p:spPr>
        <p:txBody>
          <a:bodyPr/>
          <a:lstStyle/>
          <a:p>
            <a:r>
              <a:rPr lang="en-US" dirty="0"/>
              <a:t>4+ Years</a:t>
            </a:r>
          </a:p>
        </p:txBody>
      </p:sp>
      <p:sp>
        <p:nvSpPr>
          <p:cNvPr id="3" name="Content Placeholder 2"/>
          <p:cNvSpPr>
            <a:spLocks noGrp="1"/>
          </p:cNvSpPr>
          <p:nvPr>
            <p:ph idx="1"/>
          </p:nvPr>
        </p:nvSpPr>
        <p:spPr>
          <a:xfrm>
            <a:off x="677334" y="975361"/>
            <a:ext cx="8596668" cy="5066002"/>
          </a:xfrm>
        </p:spPr>
        <p:txBody>
          <a:bodyPr/>
          <a:lstStyle/>
          <a:p>
            <a:r>
              <a:rPr lang="en-US" dirty="0"/>
              <a:t>Analyzing business requirement in order to determine the test strategy covered by automation testing</a:t>
            </a:r>
          </a:p>
          <a:p>
            <a:r>
              <a:rPr lang="en-US" dirty="0"/>
              <a:t>Developing new test scripts</a:t>
            </a:r>
          </a:p>
          <a:p>
            <a:r>
              <a:rPr lang="en-US" dirty="0"/>
              <a:t>Maintaining existing tests scripts/regression suites</a:t>
            </a:r>
          </a:p>
          <a:p>
            <a:r>
              <a:rPr lang="en-US" dirty="0"/>
              <a:t>Attending Agile meetings (Daily scrum meeting/Sprint planning/Backlog refinement) on assigned projects</a:t>
            </a:r>
          </a:p>
          <a:p>
            <a:r>
              <a:rPr lang="en-US" dirty="0"/>
              <a:t>Executing regression suites</a:t>
            </a:r>
          </a:p>
          <a:p>
            <a:r>
              <a:rPr lang="en-US" dirty="0"/>
              <a:t>Providing results to project managers/developers/manual testers and stakeholders</a:t>
            </a:r>
          </a:p>
          <a:p>
            <a:endParaRPr lang="en-US"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u="sng" dirty="0">
                <a:solidFill>
                  <a:schemeClr val="accent5">
                    <a:lumMod val="50000"/>
                  </a:schemeClr>
                </a:solidFill>
              </a:rPr>
            </a:br>
            <a:r>
              <a:rPr lang="en-US" u="sng" dirty="0">
                <a:solidFill>
                  <a:schemeClr val="accent5">
                    <a:lumMod val="50000"/>
                  </a:schemeClr>
                </a:solidFill>
              </a:rPr>
              <a:t>Inheritance</a:t>
            </a:r>
          </a:p>
        </p:txBody>
      </p:sp>
      <p:sp>
        <p:nvSpPr>
          <p:cNvPr id="3" name="Content Placeholder 2"/>
          <p:cNvSpPr>
            <a:spLocks noGrp="1"/>
          </p:cNvSpPr>
          <p:nvPr>
            <p:ph idx="1"/>
          </p:nvPr>
        </p:nvSpPr>
        <p:spPr>
          <a:xfrm>
            <a:off x="677334" y="2160589"/>
            <a:ext cx="8596668" cy="4257966"/>
          </a:xfrm>
        </p:spPr>
        <p:txBody>
          <a:bodyPr/>
          <a:lstStyle/>
          <a:p>
            <a:r>
              <a:rPr lang="en-US" dirty="0"/>
              <a:t>We create a Base Class in the Framework to initialize various Interfaces </a:t>
            </a:r>
          </a:p>
          <a:p>
            <a:pPr marL="0" indent="0">
              <a:buNone/>
            </a:pPr>
            <a:r>
              <a:rPr lang="en-US" dirty="0"/>
              <a:t>		WebDriver, </a:t>
            </a:r>
          </a:p>
          <a:p>
            <a:pPr marL="0" indent="0">
              <a:buNone/>
            </a:pPr>
            <a:r>
              <a:rPr lang="en-US" dirty="0"/>
              <a:t>		WebDriver waits,</a:t>
            </a:r>
          </a:p>
          <a:p>
            <a:pPr marL="0" indent="0">
              <a:buNone/>
            </a:pPr>
            <a:r>
              <a:rPr lang="en-US" dirty="0"/>
              <a:t>		TakeScreenshot,</a:t>
            </a:r>
          </a:p>
          <a:p>
            <a:pPr marL="0" indent="0">
              <a:buNone/>
            </a:pPr>
            <a:r>
              <a:rPr lang="en-US" dirty="0"/>
              <a:t>		JavaScript Executor,</a:t>
            </a:r>
          </a:p>
          <a:p>
            <a:pPr marL="0" indent="0">
              <a:buNone/>
            </a:pPr>
            <a:r>
              <a:rPr lang="en-US" dirty="0"/>
              <a:t>		Alert,</a:t>
            </a:r>
          </a:p>
          <a:p>
            <a:pPr marL="0" indent="0">
              <a:buNone/>
            </a:pPr>
            <a:r>
              <a:rPr lang="en-US" dirty="0"/>
              <a:t>		Action,</a:t>
            </a:r>
          </a:p>
          <a:p>
            <a:pPr marL="0" indent="0">
              <a:buNone/>
            </a:pPr>
            <a:r>
              <a:rPr lang="en-US" dirty="0"/>
              <a:t>		WorkBook,</a:t>
            </a:r>
          </a:p>
          <a:p>
            <a:pPr marL="0" indent="0">
              <a:buNone/>
            </a:pPr>
            <a:r>
              <a:rPr lang="en-US" dirty="0"/>
              <a:t>		WebElement,</a:t>
            </a:r>
          </a:p>
          <a:p>
            <a:pPr marL="0" indent="0">
              <a:buNone/>
            </a:pPr>
            <a:r>
              <a:rPr lang="en-US" dirty="0"/>
              <a:t>		Collection</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054" y="0"/>
            <a:ext cx="8596668" cy="1320800"/>
          </a:xfrm>
        </p:spPr>
        <p:txBody>
          <a:bodyPr/>
          <a:lstStyle/>
          <a:p>
            <a:r>
              <a:rPr lang="en-US" dirty="0"/>
              <a:t>4+ Years</a:t>
            </a:r>
          </a:p>
        </p:txBody>
      </p:sp>
      <p:sp>
        <p:nvSpPr>
          <p:cNvPr id="3" name="Content Placeholder 2"/>
          <p:cNvSpPr>
            <a:spLocks noGrp="1"/>
          </p:cNvSpPr>
          <p:nvPr>
            <p:ph idx="1"/>
          </p:nvPr>
        </p:nvSpPr>
        <p:spPr>
          <a:xfrm>
            <a:off x="677334" y="914401"/>
            <a:ext cx="8596668" cy="5126962"/>
          </a:xfrm>
        </p:spPr>
        <p:txBody>
          <a:bodyPr>
            <a:normAutofit/>
          </a:bodyPr>
          <a:lstStyle/>
          <a:p>
            <a:r>
              <a:rPr lang="en-US" dirty="0"/>
              <a:t>Identify Test cases for Automation.</a:t>
            </a:r>
          </a:p>
          <a:p>
            <a:r>
              <a:rPr lang="en-US" dirty="0"/>
              <a:t>Developing methods for repeating steps.</a:t>
            </a:r>
          </a:p>
          <a:p>
            <a:r>
              <a:rPr lang="en-US" dirty="0"/>
              <a:t>Writing scripts, executing test cases and debugging.</a:t>
            </a:r>
          </a:p>
          <a:p>
            <a:r>
              <a:rPr lang="en-US" dirty="0"/>
              <a:t>Prepare automation scripts in Selenium WebDriver.</a:t>
            </a:r>
          </a:p>
          <a:p>
            <a:r>
              <a:rPr lang="en-US" dirty="0"/>
              <a:t>Designing Automation Framework and Implementing Automation Framework.</a:t>
            </a:r>
          </a:p>
          <a:p>
            <a:r>
              <a:rPr lang="en-US" dirty="0"/>
              <a:t>Regression Testing, support and reviewing Test scripts.</a:t>
            </a:r>
          </a:p>
          <a:p>
            <a:r>
              <a:rPr lang="en-US" dirty="0"/>
              <a:t>Data driving Test script.</a:t>
            </a:r>
          </a:p>
          <a:p>
            <a:r>
              <a:rPr lang="en-US" dirty="0"/>
              <a:t>Defect reporting, Executing Framework and Analyzing Result.</a:t>
            </a:r>
          </a:p>
          <a:p>
            <a:r>
              <a:rPr lang="en-US" dirty="0"/>
              <a:t>Preparing script execution report.</a:t>
            </a:r>
          </a:p>
          <a:p>
            <a:r>
              <a:rPr lang="en-US" dirty="0"/>
              <a:t>Responsible for guiding juniors.</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t>4+ Years</a:t>
            </a:r>
          </a:p>
        </p:txBody>
      </p:sp>
      <p:sp>
        <p:nvSpPr>
          <p:cNvPr id="3" name="Content Placeholder 2"/>
          <p:cNvSpPr>
            <a:spLocks noGrp="1"/>
          </p:cNvSpPr>
          <p:nvPr>
            <p:ph idx="1"/>
          </p:nvPr>
        </p:nvSpPr>
        <p:spPr>
          <a:xfrm>
            <a:off x="677334" y="843281"/>
            <a:ext cx="8596668" cy="5198082"/>
          </a:xfrm>
        </p:spPr>
        <p:txBody>
          <a:bodyPr/>
          <a:lstStyle/>
          <a:p>
            <a:r>
              <a:rPr lang="en-US" dirty="0"/>
              <a:t>Analyzing business requirement in order to determine the test strategy covered by automation testing</a:t>
            </a:r>
          </a:p>
          <a:p>
            <a:r>
              <a:rPr lang="en-US" dirty="0"/>
              <a:t>Developing new test scripts</a:t>
            </a:r>
          </a:p>
          <a:p>
            <a:r>
              <a:rPr lang="en-US" dirty="0"/>
              <a:t>Maintaining existing tests scripts/regression suites</a:t>
            </a:r>
          </a:p>
          <a:p>
            <a:r>
              <a:rPr lang="en-US" dirty="0"/>
              <a:t>Attending Agile meetings (Daily scrum meeting/Sprint planning/Backlog refinement) on assigned projects</a:t>
            </a:r>
          </a:p>
          <a:p>
            <a:r>
              <a:rPr lang="en-US" dirty="0"/>
              <a:t>Executing regression suites</a:t>
            </a:r>
          </a:p>
          <a:p>
            <a:r>
              <a:rPr lang="en-US" dirty="0"/>
              <a:t>Providing results to project managers/developers/manual testers and stakeholders</a:t>
            </a:r>
          </a:p>
          <a:p>
            <a:endParaRPr lang="en-US"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94" y="71120"/>
            <a:ext cx="8596668" cy="1320800"/>
          </a:xfrm>
        </p:spPr>
        <p:txBody>
          <a:bodyPr/>
          <a:lstStyle/>
          <a:p>
            <a:r>
              <a:rPr lang="en-US" dirty="0"/>
              <a:t>4+ Years</a:t>
            </a:r>
          </a:p>
        </p:txBody>
      </p:sp>
      <p:sp>
        <p:nvSpPr>
          <p:cNvPr id="3" name="Content Placeholder 2"/>
          <p:cNvSpPr>
            <a:spLocks noGrp="1"/>
          </p:cNvSpPr>
          <p:nvPr>
            <p:ph idx="1"/>
          </p:nvPr>
        </p:nvSpPr>
        <p:spPr>
          <a:xfrm>
            <a:off x="545254" y="1002349"/>
            <a:ext cx="8596668" cy="5439091"/>
          </a:xfrm>
        </p:spPr>
        <p:txBody>
          <a:bodyPr>
            <a:normAutofit/>
          </a:bodyPr>
          <a:lstStyle/>
          <a:p>
            <a:r>
              <a:rPr lang="en-US" dirty="0"/>
              <a:t>Creating Test scenarios and Collecting Test Data.</a:t>
            </a:r>
          </a:p>
          <a:p>
            <a:r>
              <a:rPr lang="en-US" dirty="0"/>
              <a:t>Identifying end to end scenarios and code modularity.</a:t>
            </a:r>
          </a:p>
          <a:p>
            <a:r>
              <a:rPr lang="en-US" dirty="0"/>
              <a:t>Implementing JUnit or TestNG Test Automation framework and developing automation infrastructure.</a:t>
            </a:r>
          </a:p>
          <a:p>
            <a:r>
              <a:rPr lang="en-US" dirty="0"/>
              <a:t>Creating reusable components.</a:t>
            </a:r>
          </a:p>
          <a:p>
            <a:r>
              <a:rPr lang="en-US" dirty="0"/>
              <a:t>Creating and enhancing Test Cases (Test Scripts) using Element locators, WebDriver methods, Java programming concepts and TestNG Annotations.</a:t>
            </a:r>
          </a:p>
          <a:p>
            <a:r>
              <a:rPr lang="en-US" dirty="0"/>
              <a:t>Error Handling, Adding comments.</a:t>
            </a:r>
          </a:p>
          <a:p>
            <a:r>
              <a:rPr lang="en-US" dirty="0"/>
              <a:t>Creating Data driven Tests and Running through framework.</a:t>
            </a:r>
          </a:p>
          <a:p>
            <a:r>
              <a:rPr lang="en-US" dirty="0"/>
              <a:t>Cross Browser Testing (Executing test cases against various browsers like Mozilla Firefox, Google chrome, IE and Safari </a:t>
            </a:r>
            <a:r>
              <a:rPr lang="en-US" dirty="0" err="1"/>
              <a:t>etc</a:t>
            </a:r>
            <a:r>
              <a:rPr lang="en-US" dirty="0"/>
              <a:t>…).</a:t>
            </a:r>
          </a:p>
          <a:p>
            <a:endParaRPr lang="en-US"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157354" cy="990600"/>
          </a:xfrm>
        </p:spPr>
        <p:txBody>
          <a:bodyPr/>
          <a:lstStyle/>
          <a:p>
            <a:r>
              <a:rPr lang="en-US" dirty="0"/>
              <a:t>4+ Years</a:t>
            </a:r>
          </a:p>
        </p:txBody>
      </p:sp>
      <p:sp>
        <p:nvSpPr>
          <p:cNvPr id="3" name="Content Placeholder 2"/>
          <p:cNvSpPr>
            <a:spLocks noGrp="1"/>
          </p:cNvSpPr>
          <p:nvPr>
            <p:ph idx="1"/>
          </p:nvPr>
        </p:nvSpPr>
        <p:spPr>
          <a:xfrm>
            <a:off x="1118897" y="843280"/>
            <a:ext cx="10157354" cy="5786120"/>
          </a:xfrm>
        </p:spPr>
        <p:txBody>
          <a:bodyPr>
            <a:normAutofit/>
          </a:bodyPr>
          <a:lstStyle/>
          <a:p>
            <a:r>
              <a:rPr lang="en-US" dirty="0"/>
              <a:t>Designing &amp; Implementing Test Automation Strategy.</a:t>
            </a:r>
          </a:p>
          <a:p>
            <a:r>
              <a:rPr lang="en-US" dirty="0"/>
              <a:t>Creating Automation Test Plan and getting approvals.</a:t>
            </a:r>
          </a:p>
          <a:p>
            <a:r>
              <a:rPr lang="en-US" dirty="0"/>
              <a:t>Choose selenium tools and Configuring Selenium Test Environment (Ex: Eclipse IDE, Java, Selenium WebDriver and TestNG </a:t>
            </a:r>
            <a:r>
              <a:rPr lang="en-US" dirty="0" err="1"/>
              <a:t>etc</a:t>
            </a:r>
            <a:r>
              <a:rPr lang="en-US" dirty="0"/>
              <a:t>…).</a:t>
            </a:r>
          </a:p>
          <a:p>
            <a:r>
              <a:rPr lang="en-US" dirty="0"/>
              <a:t>Involvement in Selenium Environment Setup…</a:t>
            </a:r>
          </a:p>
          <a:p>
            <a:r>
              <a:rPr lang="en-US" dirty="0"/>
              <a:t>Automation Framework Design and Implementation.</a:t>
            </a:r>
          </a:p>
          <a:p>
            <a:r>
              <a:rPr lang="en-US" dirty="0"/>
              <a:t>Creating, Organizing, and managing Test Automation Resources.</a:t>
            </a:r>
          </a:p>
          <a:p>
            <a:r>
              <a:rPr lang="en-US" dirty="0"/>
              <a:t> Creating, Enhancing, debugging and Running Test Cases.</a:t>
            </a:r>
          </a:p>
          <a:p>
            <a:r>
              <a:rPr lang="en-US" dirty="0"/>
              <a:t>Organizing, monitoring defect management process.</a:t>
            </a:r>
          </a:p>
          <a:p>
            <a:r>
              <a:rPr lang="en-US" dirty="0"/>
              <a:t>Handling changes and conducting Regression Testing.</a:t>
            </a:r>
          </a:p>
          <a:p>
            <a:r>
              <a:rPr lang="en-US" dirty="0"/>
              <a:t>Finding solutions for Object Identification issues and error handling issues.</a:t>
            </a:r>
          </a:p>
          <a:p>
            <a:r>
              <a:rPr lang="en-US" dirty="0"/>
              <a:t>Co-coordinating Test team members and Development team in order to resolve the issues.</a:t>
            </a:r>
          </a:p>
          <a:p>
            <a:r>
              <a:rPr lang="en-US" dirty="0"/>
              <a:t>Interacting with client side people to solve issues and update status.</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dirty="0"/>
              <a:t>4+ Years</a:t>
            </a:r>
          </a:p>
        </p:txBody>
      </p:sp>
      <p:sp>
        <p:nvSpPr>
          <p:cNvPr id="3" name="Content Placeholder 2"/>
          <p:cNvSpPr>
            <a:spLocks noGrp="1"/>
          </p:cNvSpPr>
          <p:nvPr>
            <p:ph idx="1"/>
          </p:nvPr>
        </p:nvSpPr>
        <p:spPr>
          <a:xfrm>
            <a:off x="799254" y="921069"/>
            <a:ext cx="8596668" cy="3880773"/>
          </a:xfrm>
        </p:spPr>
        <p:txBody>
          <a:bodyPr>
            <a:normAutofit/>
          </a:bodyPr>
          <a:lstStyle/>
          <a:p>
            <a:r>
              <a:rPr lang="en-US" dirty="0"/>
              <a:t>Understanding and Analyzing Test Requirements</a:t>
            </a:r>
          </a:p>
          <a:p>
            <a:r>
              <a:rPr lang="en-US" dirty="0"/>
              <a:t>Automation Framework Design &amp; Implementation</a:t>
            </a:r>
          </a:p>
          <a:p>
            <a:r>
              <a:rPr lang="en-US" dirty="0"/>
              <a:t>Selenium Test Environment Setup (Maven Integration, Selenium WebDriver, Java, TestNG and Jenkins Integration…)</a:t>
            </a:r>
          </a:p>
          <a:p>
            <a:r>
              <a:rPr lang="en-US" dirty="0"/>
              <a:t>Inspecting Elements, Create Test Cases using Element locators and Selenium WebDriver Commands.</a:t>
            </a:r>
          </a:p>
          <a:p>
            <a:r>
              <a:rPr lang="en-US" dirty="0"/>
              <a:t>Enhance Test cases using Java Programming and JUnit / TestNG Annotations.</a:t>
            </a:r>
          </a:p>
          <a:p>
            <a:r>
              <a:rPr lang="en-US" dirty="0"/>
              <a:t>Maintenance of Automation Resources…</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67" y="609600"/>
            <a:ext cx="8596668" cy="1320800"/>
          </a:xfrm>
        </p:spPr>
        <p:txBody>
          <a:bodyPr/>
          <a:lstStyle/>
          <a:p>
            <a:pPr algn="ctr"/>
            <a:r>
              <a:rPr lang="en-IN" dirty="0">
                <a:solidFill>
                  <a:schemeClr val="bg2">
                    <a:lumMod val="10000"/>
                  </a:schemeClr>
                </a:solidFill>
              </a:rPr>
              <a:t>9. About my company.</a:t>
            </a:r>
          </a:p>
        </p:txBody>
      </p:sp>
      <p:sp>
        <p:nvSpPr>
          <p:cNvPr id="3" name="Content Placeholder 2"/>
          <p:cNvSpPr>
            <a:spLocks noGrp="1"/>
          </p:cNvSpPr>
          <p:nvPr>
            <p:ph idx="1"/>
          </p:nvPr>
        </p:nvSpPr>
        <p:spPr>
          <a:xfrm>
            <a:off x="2519922" y="1623961"/>
            <a:ext cx="6477536" cy="4864962"/>
          </a:xfrm>
        </p:spPr>
        <p:txBody>
          <a:bodyPr/>
          <a:lstStyle/>
          <a:p>
            <a:pPr>
              <a:lnSpc>
                <a:spcPct val="200000"/>
              </a:lnSpc>
            </a:pPr>
            <a:r>
              <a:rPr lang="en-IN" dirty="0"/>
              <a:t>Location</a:t>
            </a:r>
          </a:p>
          <a:p>
            <a:pPr>
              <a:lnSpc>
                <a:spcPct val="200000"/>
              </a:lnSpc>
            </a:pPr>
            <a:r>
              <a:rPr lang="en-IN" dirty="0"/>
              <a:t>Going by Bus/Cab?</a:t>
            </a:r>
          </a:p>
          <a:p>
            <a:pPr>
              <a:lnSpc>
                <a:spcPct val="200000"/>
              </a:lnSpc>
            </a:pPr>
            <a:r>
              <a:rPr lang="en-IN" dirty="0"/>
              <a:t>Near landmark/ IT Companies</a:t>
            </a:r>
          </a:p>
          <a:p>
            <a:pPr>
              <a:lnSpc>
                <a:spcPct val="200000"/>
              </a:lnSpc>
            </a:pPr>
            <a:r>
              <a:rPr lang="en-IN" dirty="0"/>
              <a:t>How many employees?</a:t>
            </a:r>
          </a:p>
          <a:p>
            <a:pPr>
              <a:lnSpc>
                <a:spcPct val="200000"/>
              </a:lnSpc>
            </a:pPr>
            <a:r>
              <a:rPr lang="en-IN" dirty="0"/>
              <a:t>Permanent/Contract based?</a:t>
            </a:r>
          </a:p>
          <a:p>
            <a:pPr>
              <a:lnSpc>
                <a:spcPct val="200000"/>
              </a:lnSpc>
            </a:pPr>
            <a:r>
              <a:rPr lang="en-IN" dirty="0"/>
              <a:t>Product based/Service based?</a:t>
            </a:r>
          </a:p>
          <a:p>
            <a:pPr>
              <a:lnSpc>
                <a:spcPct val="200000"/>
              </a:lnSpc>
            </a:pPr>
            <a:r>
              <a:rPr lang="en-IN" dirty="0"/>
              <a:t>Client Location ?</a:t>
            </a:r>
          </a:p>
          <a:p>
            <a:pPr>
              <a:lnSpc>
                <a:spcPct val="200000"/>
              </a:lnSpc>
            </a:pPr>
            <a:endParaRPr lang="en-IN" dirty="0"/>
          </a:p>
          <a:p>
            <a:pPr>
              <a:lnSpc>
                <a:spcPct val="200000"/>
              </a:lnSpc>
            </a:pPr>
            <a:endParaRPr lang="en-IN" dirty="0"/>
          </a:p>
          <a:p>
            <a:pPr>
              <a:lnSpc>
                <a:spcPct val="200000"/>
              </a:lnSpc>
            </a:pPr>
            <a:endParaRPr lang="en-IN" dirty="0"/>
          </a:p>
          <a:p>
            <a:pPr>
              <a:lnSpc>
                <a:spcPct val="200000"/>
              </a:lnSpc>
            </a:pPr>
            <a:endParaRPr lang="en-IN"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92" y="617984"/>
            <a:ext cx="8596668" cy="1320800"/>
          </a:xfrm>
        </p:spPr>
        <p:txBody>
          <a:bodyPr/>
          <a:lstStyle/>
          <a:p>
            <a:pPr algn="ctr"/>
            <a:r>
              <a:rPr lang="en-IN" dirty="0">
                <a:solidFill>
                  <a:schemeClr val="bg2">
                    <a:lumMod val="10000"/>
                  </a:schemeClr>
                </a:solidFill>
              </a:rPr>
              <a:t>10. Package:</a:t>
            </a:r>
          </a:p>
        </p:txBody>
      </p:sp>
      <p:sp>
        <p:nvSpPr>
          <p:cNvPr id="3" name="Content Placeholder 2"/>
          <p:cNvSpPr>
            <a:spLocks noGrp="1"/>
          </p:cNvSpPr>
          <p:nvPr>
            <p:ph idx="1"/>
          </p:nvPr>
        </p:nvSpPr>
        <p:spPr>
          <a:xfrm>
            <a:off x="3449213" y="1602849"/>
            <a:ext cx="6513046" cy="5042517"/>
          </a:xfrm>
        </p:spPr>
        <p:txBody>
          <a:bodyPr>
            <a:normAutofit/>
          </a:bodyPr>
          <a:lstStyle/>
          <a:p>
            <a:pPr>
              <a:lnSpc>
                <a:spcPct val="150000"/>
              </a:lnSpc>
            </a:pPr>
            <a:r>
              <a:rPr lang="en-IN" dirty="0"/>
              <a:t>Gross Salary -</a:t>
            </a:r>
          </a:p>
          <a:p>
            <a:pPr>
              <a:lnSpc>
                <a:spcPct val="150000"/>
              </a:lnSpc>
            </a:pPr>
            <a:r>
              <a:rPr lang="en-IN" dirty="0"/>
              <a:t>Net Salary -</a:t>
            </a:r>
          </a:p>
          <a:p>
            <a:pPr>
              <a:lnSpc>
                <a:spcPct val="150000"/>
              </a:lnSpc>
            </a:pPr>
            <a:r>
              <a:rPr lang="en-IN" dirty="0"/>
              <a:t>Variable Pay -</a:t>
            </a:r>
          </a:p>
          <a:p>
            <a:pPr>
              <a:lnSpc>
                <a:spcPct val="150000"/>
              </a:lnSpc>
            </a:pPr>
            <a:r>
              <a:rPr lang="en-IN" dirty="0"/>
              <a:t>Last Promotion Date -</a:t>
            </a:r>
          </a:p>
          <a:p>
            <a:pPr>
              <a:lnSpc>
                <a:spcPct val="150000"/>
              </a:lnSpc>
            </a:pPr>
            <a:r>
              <a:rPr lang="en-IN" dirty="0"/>
              <a:t>Last Salary Revision Date -</a:t>
            </a:r>
          </a:p>
          <a:p>
            <a:pPr>
              <a:lnSpc>
                <a:spcPct val="150000"/>
              </a:lnSpc>
            </a:pPr>
            <a:r>
              <a:rPr lang="en-IN" dirty="0"/>
              <a:t>PF -</a:t>
            </a:r>
          </a:p>
          <a:p>
            <a:pPr>
              <a:lnSpc>
                <a:spcPct val="150000"/>
              </a:lnSpc>
            </a:pPr>
            <a:r>
              <a:rPr lang="en-IN" dirty="0"/>
              <a:t>3 Month </a:t>
            </a:r>
            <a:r>
              <a:rPr lang="en-IN" dirty="0" err="1"/>
              <a:t>PaySlip</a:t>
            </a:r>
            <a:r>
              <a:rPr lang="en-IN" dirty="0"/>
              <a:t>/Bank Statement/Form 16</a:t>
            </a:r>
          </a:p>
          <a:p>
            <a:pPr>
              <a:lnSpc>
                <a:spcPct val="150000"/>
              </a:lnSpc>
            </a:pPr>
            <a:r>
              <a:rPr lang="en-IN" dirty="0"/>
              <a:t>All other Documents -</a:t>
            </a:r>
          </a:p>
          <a:p>
            <a:pPr>
              <a:lnSpc>
                <a:spcPct val="150000"/>
              </a:lnSpc>
            </a:pPr>
            <a:r>
              <a:rPr lang="en-IN" dirty="0"/>
              <a:t>Supervisor Name -</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52284" y="114924"/>
            <a:ext cx="8596668" cy="899409"/>
          </a:xfrm>
        </p:spPr>
        <p:txBody>
          <a:bodyPr/>
          <a:lstStyle/>
          <a:p>
            <a:r>
              <a:rPr lang="en-IN" dirty="0">
                <a:solidFill>
                  <a:schemeClr val="accent4">
                    <a:lumMod val="75000"/>
                  </a:schemeClr>
                </a:solidFill>
              </a:rPr>
              <a:t>CTS - Form</a:t>
            </a:r>
          </a:p>
        </p:txBody>
      </p:sp>
      <p:pic>
        <p:nvPicPr>
          <p:cNvPr id="5" name="Content Placeholder 4"/>
          <p:cNvPicPr>
            <a:picLocks noGrp="1" noChangeAspect="1"/>
          </p:cNvPicPr>
          <p:nvPr>
            <p:ph idx="1"/>
          </p:nvPr>
        </p:nvPicPr>
        <p:blipFill>
          <a:blip r:embed="rId2"/>
          <a:stretch>
            <a:fillRect/>
          </a:stretch>
        </p:blipFill>
        <p:spPr>
          <a:xfrm>
            <a:off x="1170688" y="1014333"/>
            <a:ext cx="9817102" cy="5432425"/>
          </a:xfrm>
        </p:spPr>
      </p:pic>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341" y="98322"/>
            <a:ext cx="8596668" cy="787400"/>
          </a:xfrm>
        </p:spPr>
        <p:txBody>
          <a:bodyPr>
            <a:normAutofit/>
          </a:bodyPr>
          <a:lstStyle/>
          <a:p>
            <a:pPr algn="ctr"/>
            <a:r>
              <a:rPr lang="en-US" sz="4400" b="1" dirty="0">
                <a:solidFill>
                  <a:schemeClr val="accent4">
                    <a:lumMod val="75000"/>
                  </a:schemeClr>
                </a:solidFill>
              </a:rPr>
              <a:t>Keep this in Mind</a:t>
            </a:r>
          </a:p>
        </p:txBody>
      </p:sp>
      <p:sp>
        <p:nvSpPr>
          <p:cNvPr id="3" name="Content Placeholder 2"/>
          <p:cNvSpPr>
            <a:spLocks noGrp="1"/>
          </p:cNvSpPr>
          <p:nvPr>
            <p:ph idx="1"/>
          </p:nvPr>
        </p:nvSpPr>
        <p:spPr>
          <a:xfrm>
            <a:off x="2099144" y="1061885"/>
            <a:ext cx="7289158" cy="5328755"/>
          </a:xfrm>
        </p:spPr>
        <p:txBody>
          <a:bodyPr>
            <a:normAutofit/>
          </a:bodyPr>
          <a:lstStyle/>
          <a:p>
            <a:pPr>
              <a:lnSpc>
                <a:spcPct val="150000"/>
              </a:lnSpc>
            </a:pPr>
            <a:r>
              <a:rPr lang="en-US" dirty="0"/>
              <a:t>It’s not first interview for 4 years experienced candidate</a:t>
            </a:r>
          </a:p>
          <a:p>
            <a:pPr>
              <a:lnSpc>
                <a:spcPct val="150000"/>
              </a:lnSpc>
            </a:pPr>
            <a:r>
              <a:rPr lang="en-US" dirty="0"/>
              <a:t>Keep Smiling, till the end</a:t>
            </a:r>
          </a:p>
          <a:p>
            <a:pPr>
              <a:lnSpc>
                <a:spcPct val="150000"/>
              </a:lnSpc>
            </a:pPr>
            <a:r>
              <a:rPr lang="en-US" dirty="0"/>
              <a:t>No fear and hesitation – Be Confident and positive</a:t>
            </a:r>
          </a:p>
          <a:p>
            <a:pPr>
              <a:lnSpc>
                <a:spcPct val="150000"/>
              </a:lnSpc>
            </a:pPr>
            <a:r>
              <a:rPr lang="en-US" dirty="0"/>
              <a:t>Interviewer is not a Boss or Senior - He is just your team-mate.</a:t>
            </a:r>
          </a:p>
          <a:p>
            <a:pPr>
              <a:lnSpc>
                <a:spcPct val="150000"/>
              </a:lnSpc>
            </a:pPr>
            <a:r>
              <a:rPr lang="en-US" dirty="0"/>
              <a:t>Don’t think Interviewer is technically strong</a:t>
            </a:r>
          </a:p>
          <a:p>
            <a:pPr>
              <a:lnSpc>
                <a:spcPct val="150000"/>
              </a:lnSpc>
            </a:pPr>
            <a:r>
              <a:rPr lang="en-US" dirty="0"/>
              <a:t>Casual/Spontaneous/Spot answer and no prepared answer</a:t>
            </a:r>
          </a:p>
          <a:p>
            <a:pPr>
              <a:lnSpc>
                <a:spcPct val="150000"/>
              </a:lnSpc>
            </a:pPr>
            <a:r>
              <a:rPr lang="en-US" dirty="0"/>
              <a:t>Have confidence in your answers whatever it is.</a:t>
            </a:r>
          </a:p>
          <a:p>
            <a:pPr>
              <a:lnSpc>
                <a:spcPct val="150000"/>
              </a:lnSpc>
            </a:pPr>
            <a:r>
              <a:rPr lang="en-US" dirty="0"/>
              <a:t>If any argument happens, show your learning attitude.</a:t>
            </a:r>
          </a:p>
          <a:p>
            <a:pPr>
              <a:lnSpc>
                <a:spcPct val="150000"/>
              </a:lnSpc>
            </a:pPr>
            <a:r>
              <a:rPr lang="en-US" dirty="0"/>
              <a:t>I am going to get 4 offer letter</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292" name="Picture 4" descr="Black Line Background 868*293 transprent Png Free Download - Text ...">
            <a:extLst>
              <a:ext uri="{FF2B5EF4-FFF2-40B4-BE49-F238E27FC236}">
                <a16:creationId xmlns:a16="http://schemas.microsoft.com/office/drawing/2014/main" id="{75C1661F-3E90-481D-9D62-B1EAED10C0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4064" y="2131099"/>
            <a:ext cx="8223871" cy="276254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675542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1171853"/>
            <a:ext cx="8200336" cy="5211192"/>
          </a:xfrm>
        </p:spPr>
        <p:txBody>
          <a:bodyPr>
            <a:normAutofit/>
          </a:bodyPr>
          <a:lstStyle/>
          <a:p>
            <a:pPr>
              <a:lnSpc>
                <a:spcPct val="150000"/>
              </a:lnSpc>
            </a:pPr>
            <a:r>
              <a:rPr lang="en-US" u="sng" dirty="0"/>
              <a:t>Example</a:t>
            </a:r>
            <a:r>
              <a:rPr lang="en-US" dirty="0"/>
              <a:t>:</a:t>
            </a:r>
          </a:p>
          <a:p>
            <a:pPr marL="0" indent="0">
              <a:lnSpc>
                <a:spcPct val="150000"/>
              </a:lnSpc>
              <a:buNone/>
            </a:pPr>
            <a:r>
              <a:rPr lang="en-US" sz="100" dirty="0"/>
              <a:t>	</a:t>
            </a:r>
            <a:r>
              <a:rPr lang="en-US" sz="100" dirty="0">
                <a:solidFill>
                  <a:schemeClr val="bg1"/>
                </a:solidFill>
              </a:rPr>
              <a:t>Here, we use different time stamps such as.</a:t>
            </a:r>
          </a:p>
          <a:p>
            <a:pPr marL="914400" lvl="2" indent="0">
              <a:buNone/>
            </a:pPr>
            <a:r>
              <a:rPr lang="en-IN" sz="1800" b="0" i="0" dirty="0">
                <a:solidFill>
                  <a:srgbClr val="282829"/>
                </a:solidFill>
                <a:effectLst/>
                <a:latin typeface="-apple-system"/>
              </a:rPr>
              <a:t>1. .frame(string), frame(int), frame(WebElement).</a:t>
            </a:r>
          </a:p>
          <a:p>
            <a:pPr marL="914400" lvl="2" indent="0">
              <a:buNone/>
            </a:pPr>
            <a:r>
              <a:rPr lang="en-IN" sz="1800" b="0" i="0" dirty="0">
                <a:solidFill>
                  <a:srgbClr val="282829"/>
                </a:solidFill>
                <a:effectLst/>
                <a:latin typeface="-apple-system"/>
              </a:rPr>
              <a:t>2. .</a:t>
            </a:r>
            <a:r>
              <a:rPr lang="en-IN" sz="1800" b="0" i="0" dirty="0" err="1">
                <a:solidFill>
                  <a:srgbClr val="282829"/>
                </a:solidFill>
                <a:effectLst/>
                <a:latin typeface="-apple-system"/>
              </a:rPr>
              <a:t>findElement</a:t>
            </a:r>
            <a:r>
              <a:rPr lang="en-IN" sz="1800" b="0" i="0" dirty="0">
                <a:solidFill>
                  <a:srgbClr val="282829"/>
                </a:solidFill>
                <a:effectLst/>
                <a:latin typeface="-apple-system"/>
              </a:rPr>
              <a:t>(“&lt;All type of locator e.g. id , </a:t>
            </a:r>
            <a:r>
              <a:rPr lang="en-IN" sz="1800" b="0" i="0" dirty="0" err="1">
                <a:solidFill>
                  <a:srgbClr val="282829"/>
                </a:solidFill>
                <a:effectLst/>
                <a:latin typeface="-apple-system"/>
              </a:rPr>
              <a:t>xpath</a:t>
            </a:r>
            <a:r>
              <a:rPr lang="en-IN" sz="1800" b="0" i="0" dirty="0">
                <a:solidFill>
                  <a:srgbClr val="282829"/>
                </a:solidFill>
                <a:effectLst/>
                <a:latin typeface="-apple-system"/>
              </a:rPr>
              <a:t> , </a:t>
            </a:r>
            <a:r>
              <a:rPr lang="en-IN" sz="1800" b="0" i="0" dirty="0" err="1">
                <a:solidFill>
                  <a:srgbClr val="282829"/>
                </a:solidFill>
                <a:effectLst/>
                <a:latin typeface="-apple-system"/>
              </a:rPr>
              <a:t>cssClass</a:t>
            </a:r>
            <a:r>
              <a:rPr lang="en-IN" sz="1800" b="0" i="0" dirty="0">
                <a:solidFill>
                  <a:srgbClr val="282829"/>
                </a:solidFill>
                <a:effectLst/>
                <a:latin typeface="-apple-system"/>
              </a:rPr>
              <a:t>&gt;”).</a:t>
            </a:r>
          </a:p>
          <a:p>
            <a:pPr marL="914400" lvl="2" indent="0">
              <a:buNone/>
            </a:pPr>
            <a:r>
              <a:rPr lang="en-IN" sz="1800" b="0" i="0" dirty="0">
                <a:solidFill>
                  <a:srgbClr val="282829"/>
                </a:solidFill>
                <a:effectLst/>
                <a:latin typeface="-apple-system"/>
              </a:rPr>
              <a:t>3. wait(), wait(timeout), wait(</a:t>
            </a:r>
            <a:r>
              <a:rPr lang="en-IN" sz="1800" b="0" i="0" dirty="0" err="1">
                <a:solidFill>
                  <a:srgbClr val="282829"/>
                </a:solidFill>
                <a:effectLst/>
                <a:latin typeface="-apple-system"/>
              </a:rPr>
              <a:t>timout,nanos</a:t>
            </a:r>
            <a:r>
              <a:rPr lang="en-IN" sz="1800" b="0" i="0" dirty="0">
                <a:solidFill>
                  <a:srgbClr val="282829"/>
                </a:solidFill>
                <a:effectLst/>
                <a:latin typeface="-apple-system"/>
              </a:rPr>
              <a:t>)</a:t>
            </a:r>
          </a:p>
          <a:p>
            <a:pPr marL="914400" lvl="2" indent="0">
              <a:buNone/>
            </a:pPr>
            <a:r>
              <a:rPr lang="en-IN" sz="1800" b="0" i="0" dirty="0">
                <a:solidFill>
                  <a:srgbClr val="282829"/>
                </a:solidFill>
                <a:effectLst/>
                <a:latin typeface="-apple-system"/>
              </a:rPr>
              <a:t>4. and </a:t>
            </a:r>
            <a:r>
              <a:rPr lang="en-IN" sz="1800" b="0" i="0" dirty="0" err="1">
                <a:solidFill>
                  <a:srgbClr val="282829"/>
                </a:solidFill>
                <a:effectLst/>
                <a:latin typeface="-apple-system"/>
              </a:rPr>
              <a:t>WebDriverWait</a:t>
            </a:r>
            <a:r>
              <a:rPr lang="en-IN" sz="1800" b="0" i="0" dirty="0">
                <a:solidFill>
                  <a:srgbClr val="282829"/>
                </a:solidFill>
                <a:effectLst/>
                <a:latin typeface="-apple-system"/>
              </a:rPr>
              <a:t> methods</a:t>
            </a:r>
          </a:p>
          <a:p>
            <a:pPr marL="914400" lvl="2" indent="0">
              <a:buNone/>
            </a:pPr>
            <a:r>
              <a:rPr lang="en-US" sz="1800" dirty="0">
                <a:solidFill>
                  <a:srgbClr val="282829"/>
                </a:solidFill>
                <a:latin typeface="-apple-system"/>
              </a:rPr>
              <a:t>5. implicit wait(SECONDS, MINUTES, HOURS)</a:t>
            </a:r>
            <a:endParaRPr lang="en-IN" sz="1800" dirty="0">
              <a:solidFill>
                <a:srgbClr val="282829"/>
              </a:solidFill>
              <a:latin typeface="-apple-system"/>
            </a:endParaRPr>
          </a:p>
          <a:p>
            <a:pPr marL="0" indent="0">
              <a:buNone/>
            </a:pPr>
            <a:endParaRPr lang="en-US" dirty="0"/>
          </a:p>
          <a:p>
            <a:r>
              <a:rPr lang="en-US" u="sng" dirty="0"/>
              <a:t>Method</a:t>
            </a:r>
            <a:r>
              <a:rPr lang="en-US" dirty="0"/>
              <a:t> </a:t>
            </a:r>
            <a:r>
              <a:rPr lang="en-US" u="sng" dirty="0"/>
              <a:t>Overloading</a:t>
            </a:r>
            <a:r>
              <a:rPr lang="en-US" dirty="0"/>
              <a:t>:</a:t>
            </a:r>
          </a:p>
          <a:p>
            <a:pPr marL="0" indent="0">
              <a:buNone/>
            </a:pPr>
            <a:r>
              <a:rPr lang="en-US" dirty="0"/>
              <a:t>			A class having multiple methods with same name but different 			parameters.</a:t>
            </a:r>
          </a:p>
          <a:p>
            <a:pPr marL="0" indent="0">
              <a:buNone/>
            </a:pPr>
            <a:endParaRPr lang="en-US" dirty="0"/>
          </a:p>
          <a:p>
            <a:pPr marL="0" indent="0">
              <a:buNone/>
            </a:pPr>
            <a:endParaRPr lang="en-US" dirty="0"/>
          </a:p>
          <a:p>
            <a:pPr marL="0" indent="0">
              <a:buNone/>
            </a:pPr>
            <a:endParaRPr lang="en-US" dirty="0"/>
          </a:p>
        </p:txBody>
      </p:sp>
      <p:sp>
        <p:nvSpPr>
          <p:cNvPr id="9" name="Title 8">
            <a:extLst>
              <a:ext uri="{FF2B5EF4-FFF2-40B4-BE49-F238E27FC236}">
                <a16:creationId xmlns:a16="http://schemas.microsoft.com/office/drawing/2014/main" id="{F5074B09-FDCD-45AA-AA03-1672C550CF48}"/>
              </a:ext>
            </a:extLst>
          </p:cNvPr>
          <p:cNvSpPr>
            <a:spLocks noGrp="1"/>
          </p:cNvSpPr>
          <p:nvPr>
            <p:ph type="title"/>
          </p:nvPr>
        </p:nvSpPr>
        <p:spPr>
          <a:xfrm>
            <a:off x="437637" y="253014"/>
            <a:ext cx="8596668" cy="668784"/>
          </a:xfrm>
        </p:spPr>
        <p:txBody>
          <a:bodyPr/>
          <a:lstStyle/>
          <a:p>
            <a:r>
              <a:rPr lang="en-US" u="sng" dirty="0">
                <a:solidFill>
                  <a:schemeClr val="accent5">
                    <a:lumMod val="50000"/>
                  </a:schemeClr>
                </a:solidFill>
              </a:rPr>
              <a:t>Method  Overloading</a:t>
            </a:r>
            <a:endParaRPr lang="en-IN" dirty="0"/>
          </a:p>
        </p:txBody>
      </p:sp>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6000"/>
            <a:lum/>
          </a:blip>
          <a:srcRect/>
          <a:stretch>
            <a:fillRect t="-17000" b="-17000"/>
          </a:stretch>
        </a:blipFill>
        <a:effectLst/>
      </p:bgPr>
    </p:bg>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604473" y="4672164"/>
            <a:ext cx="9448227" cy="1944487"/>
          </a:xfrm>
        </p:spPr>
        <p:txBody>
          <a:bodyPr>
            <a:noAutofit/>
          </a:bodyPr>
          <a:lstStyle/>
          <a:p>
            <a:pPr algn="ctr"/>
            <a:r>
              <a:rPr lang="en-US" sz="11500" b="1" dirty="0">
                <a:solidFill>
                  <a:srgbClr val="1D1F43"/>
                </a:solidFill>
                <a:effectLst>
                  <a:glow rad="101600">
                    <a:schemeClr val="bg1">
                      <a:lumMod val="75000"/>
                      <a:alpha val="60000"/>
                    </a:schemeClr>
                  </a:glow>
                </a:effectLst>
                <a:latin typeface="Vladimir Script" panose="03050402040407070305" pitchFamily="66" charset="0"/>
              </a:rPr>
              <a:t>You are the Best</a:t>
            </a:r>
          </a:p>
        </p:txBody>
      </p:sp>
      <p:pic>
        <p:nvPicPr>
          <p:cNvPr id="1028" name="Picture 4" descr="Thank you PNG">
            <a:extLst>
              <a:ext uri="{FF2B5EF4-FFF2-40B4-BE49-F238E27FC236}">
                <a16:creationId xmlns:a16="http://schemas.microsoft.com/office/drawing/2014/main" id="{F9B6033F-CAFB-4FFE-9CF2-6C55225F8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0281" y="241349"/>
            <a:ext cx="3810000" cy="16478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est Quality PNG Transparent Images | PNG All">
            <a:extLst>
              <a:ext uri="{FF2B5EF4-FFF2-40B4-BE49-F238E27FC236}">
                <a16:creationId xmlns:a16="http://schemas.microsoft.com/office/drawing/2014/main" id="{E6FF420B-BDDD-4F06-9C6E-7CDD54C21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7511" y="1889174"/>
            <a:ext cx="2826058" cy="268254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u="sng" dirty="0">
                <a:solidFill>
                  <a:schemeClr val="accent5">
                    <a:lumMod val="50000"/>
                  </a:schemeClr>
                </a:solidFill>
              </a:rPr>
            </a:br>
            <a:r>
              <a:rPr lang="en-US" u="sng" dirty="0">
                <a:solidFill>
                  <a:schemeClr val="accent5">
                    <a:lumMod val="50000"/>
                  </a:schemeClr>
                </a:solidFill>
              </a:rPr>
              <a:t>Method</a:t>
            </a:r>
            <a:r>
              <a:rPr lang="en-US" dirty="0">
                <a:solidFill>
                  <a:schemeClr val="accent5">
                    <a:lumMod val="50000"/>
                  </a:schemeClr>
                </a:solidFill>
              </a:rPr>
              <a:t> </a:t>
            </a:r>
            <a:r>
              <a:rPr lang="en-US" u="sng" dirty="0">
                <a:solidFill>
                  <a:schemeClr val="accent5">
                    <a:lumMod val="50000"/>
                  </a:schemeClr>
                </a:solidFill>
              </a:rPr>
              <a:t>Overriding</a:t>
            </a:r>
          </a:p>
        </p:txBody>
      </p:sp>
      <p:sp>
        <p:nvSpPr>
          <p:cNvPr id="3" name="Content Placeholder 2"/>
          <p:cNvSpPr>
            <a:spLocks noGrp="1"/>
          </p:cNvSpPr>
          <p:nvPr>
            <p:ph idx="1"/>
          </p:nvPr>
        </p:nvSpPr>
        <p:spPr>
          <a:xfrm>
            <a:off x="402126" y="2045179"/>
            <a:ext cx="9878216" cy="3880773"/>
          </a:xfrm>
        </p:spPr>
        <p:txBody>
          <a:bodyPr/>
          <a:lstStyle/>
          <a:p>
            <a:r>
              <a:rPr lang="en-US" dirty="0"/>
              <a:t>We use a method which was already implemented in another class by changing its data. </a:t>
            </a:r>
          </a:p>
          <a:p>
            <a:endParaRPr lang="en-US" u="sng" dirty="0"/>
          </a:p>
          <a:p>
            <a:r>
              <a:rPr lang="en-US" u="sng" dirty="0"/>
              <a:t>Examples</a:t>
            </a:r>
            <a:r>
              <a:rPr lang="en-US" dirty="0"/>
              <a:t>: </a:t>
            </a:r>
          </a:p>
          <a:p>
            <a:pPr marL="0" indent="0">
              <a:buNone/>
            </a:pPr>
            <a:r>
              <a:rPr lang="en-US" dirty="0"/>
              <a:t>		- get() and navigate methods of different drivers in Selenium .</a:t>
            </a:r>
          </a:p>
          <a:p>
            <a:pPr marL="0" indent="0">
              <a:buNone/>
            </a:pPr>
            <a:r>
              <a:rPr lang="en-US" dirty="0"/>
              <a:t>				</a:t>
            </a:r>
          </a:p>
          <a:p>
            <a:r>
              <a:rPr lang="en-US" u="sng" dirty="0"/>
              <a:t>Method</a:t>
            </a:r>
            <a:r>
              <a:rPr lang="en-US" dirty="0"/>
              <a:t> </a:t>
            </a:r>
            <a:r>
              <a:rPr lang="en-US" u="sng" dirty="0"/>
              <a:t>Overriding</a:t>
            </a:r>
            <a:r>
              <a:rPr lang="en-US" dirty="0"/>
              <a:t> </a:t>
            </a:r>
          </a:p>
          <a:p>
            <a:pPr marL="0" indent="0">
              <a:buNone/>
            </a:pPr>
            <a:r>
              <a:rPr lang="en-US" dirty="0"/>
              <a:t>		Declaring a method in child class which is already present in the parent class.</a:t>
            </a:r>
          </a:p>
          <a:p>
            <a:pPr marL="0" indent="0">
              <a:buNone/>
            </a:pPr>
            <a:endParaRPr lang="en-US"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u="sng" dirty="0">
                <a:solidFill>
                  <a:schemeClr val="accent5">
                    <a:lumMod val="50000"/>
                  </a:schemeClr>
                </a:solidFill>
              </a:rPr>
            </a:br>
            <a:r>
              <a:rPr lang="en-US" u="sng" dirty="0">
                <a:solidFill>
                  <a:schemeClr val="accent5">
                    <a:lumMod val="50000"/>
                  </a:schemeClr>
                </a:solidFill>
              </a:rPr>
              <a:t>Abstraction</a:t>
            </a:r>
          </a:p>
        </p:txBody>
      </p:sp>
      <p:sp>
        <p:nvSpPr>
          <p:cNvPr id="3" name="Content Placeholder 2"/>
          <p:cNvSpPr>
            <a:spLocks noGrp="1"/>
          </p:cNvSpPr>
          <p:nvPr>
            <p:ph idx="1"/>
          </p:nvPr>
        </p:nvSpPr>
        <p:spPr/>
        <p:txBody>
          <a:bodyPr/>
          <a:lstStyle/>
          <a:p>
            <a:pPr>
              <a:lnSpc>
                <a:spcPct val="150000"/>
              </a:lnSpc>
            </a:pPr>
            <a:r>
              <a:rPr lang="en-US" dirty="0"/>
              <a:t>In Page Object Model design pattern,                                                            We write locators (id, name, xpath etc.,) in a Page Class.                             We utilize these locators in tests but we can’t see these locators in the tests. Literally we hide the locators from the tests.</a:t>
            </a:r>
          </a:p>
          <a:p>
            <a:pPr>
              <a:lnSpc>
                <a:spcPct val="150000"/>
              </a:lnSpc>
            </a:pPr>
            <a:endParaRPr lang="en-US" dirty="0"/>
          </a:p>
          <a:p>
            <a:pPr>
              <a:lnSpc>
                <a:spcPct val="150000"/>
              </a:lnSpc>
            </a:pPr>
            <a:r>
              <a:rPr lang="en-US" u="sng" dirty="0"/>
              <a:t>Abstraction</a:t>
            </a:r>
            <a:r>
              <a:rPr lang="en-US" dirty="0"/>
              <a:t>: Methodology of hiding the implementation of internal details and showing the functionality to the users.</a:t>
            </a:r>
          </a:p>
          <a:p>
            <a:endParaRPr lang="en-US"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47906A-4219-4212-8EED-6466FED18BFA}"/>
              </a:ext>
            </a:extLst>
          </p:cNvPr>
          <p:cNvSpPr>
            <a:spLocks noGrp="1"/>
          </p:cNvSpPr>
          <p:nvPr>
            <p:ph idx="1"/>
          </p:nvPr>
        </p:nvSpPr>
        <p:spPr>
          <a:xfrm>
            <a:off x="988585" y="950886"/>
            <a:ext cx="8596668" cy="5084153"/>
          </a:xfrm>
        </p:spPr>
        <p:txBody>
          <a:bodyPr>
            <a:normAutofit/>
          </a:bodyPr>
          <a:lstStyle/>
          <a:p>
            <a:r>
              <a:rPr lang="en-IN" sz="2400" b="1" dirty="0"/>
              <a:t>Abstract Class:</a:t>
            </a:r>
            <a:r>
              <a:rPr lang="en-IN" dirty="0"/>
              <a:t> </a:t>
            </a:r>
          </a:p>
          <a:p>
            <a:pPr marL="0" indent="0">
              <a:buNone/>
            </a:pPr>
            <a:r>
              <a:rPr lang="en-IN" dirty="0"/>
              <a:t>				  By</a:t>
            </a:r>
          </a:p>
          <a:p>
            <a:pPr marL="0" indent="0">
              <a:buNone/>
            </a:pPr>
            <a:endParaRPr lang="en-IN" dirty="0"/>
          </a:p>
          <a:p>
            <a:r>
              <a:rPr lang="en-IN" sz="2400" b="1" dirty="0"/>
              <a:t>Interface:</a:t>
            </a:r>
          </a:p>
          <a:p>
            <a:pPr marL="0" indent="0">
              <a:buNone/>
            </a:pPr>
            <a:r>
              <a:rPr lang="en-IN" dirty="0"/>
              <a:t>				WebDriver,</a:t>
            </a:r>
          </a:p>
          <a:p>
            <a:pPr marL="0" indent="0">
              <a:buNone/>
            </a:pPr>
            <a:r>
              <a:rPr lang="en-IN" dirty="0"/>
              <a:t>				</a:t>
            </a:r>
            <a:r>
              <a:rPr lang="en-IN" dirty="0" err="1"/>
              <a:t>TakeScreenShot</a:t>
            </a:r>
            <a:r>
              <a:rPr lang="en-IN" dirty="0"/>
              <a:t>,</a:t>
            </a:r>
          </a:p>
          <a:p>
            <a:pPr marL="0" indent="0">
              <a:buNone/>
            </a:pPr>
            <a:r>
              <a:rPr lang="en-IN" dirty="0"/>
              <a:t>				</a:t>
            </a:r>
            <a:r>
              <a:rPr lang="en-US" dirty="0"/>
              <a:t>Alert,</a:t>
            </a:r>
          </a:p>
          <a:p>
            <a:pPr marL="0" indent="0">
              <a:buNone/>
            </a:pPr>
            <a:r>
              <a:rPr lang="en-US" dirty="0"/>
              <a:t>				</a:t>
            </a:r>
            <a:r>
              <a:rPr lang="en-US" dirty="0" err="1"/>
              <a:t>SearchContext</a:t>
            </a:r>
            <a:r>
              <a:rPr lang="en-US" dirty="0"/>
              <a:t>,</a:t>
            </a:r>
          </a:p>
          <a:p>
            <a:pPr marL="0" indent="0">
              <a:buNone/>
            </a:pPr>
            <a:r>
              <a:rPr lang="en-US" dirty="0"/>
              <a:t>				WebElement,</a:t>
            </a:r>
          </a:p>
          <a:p>
            <a:pPr marL="0" indent="0">
              <a:buNone/>
            </a:pPr>
            <a:r>
              <a:rPr lang="en-US" dirty="0"/>
              <a:t>				</a:t>
            </a:r>
            <a:r>
              <a:rPr lang="en-US" dirty="0" err="1"/>
              <a:t>JavascriptExecutor</a:t>
            </a:r>
            <a:r>
              <a:rPr lang="en-US" dirty="0"/>
              <a:t>,</a:t>
            </a:r>
          </a:p>
          <a:p>
            <a:pPr marL="0" indent="0">
              <a:buNone/>
            </a:pPr>
            <a:r>
              <a:rPr lang="en-US" dirty="0"/>
              <a:t>				Capabilities</a:t>
            </a:r>
            <a:r>
              <a:rPr lang="en-IN" dirty="0"/>
              <a:t>.			</a:t>
            </a:r>
          </a:p>
          <a:p>
            <a:pPr marL="0" indent="0">
              <a:buNone/>
            </a:pPr>
            <a:endParaRPr lang="en-IN" dirty="0"/>
          </a:p>
          <a:p>
            <a:pPr marL="0" indent="0">
              <a:buNone/>
            </a:pPr>
            <a:endParaRPr lang="en-IN" dirty="0"/>
          </a:p>
          <a:p>
            <a:pPr marL="0" indent="0">
              <a:buNone/>
            </a:pPr>
            <a:endParaRPr lang="en-IN" dirty="0"/>
          </a:p>
        </p:txBody>
      </p:sp>
      <p:sp>
        <p:nvSpPr>
          <p:cNvPr id="2" name="Footer Placeholder 1"/>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102963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79013"/>
          </a:xfrm>
        </p:spPr>
        <p:txBody>
          <a:bodyPr/>
          <a:lstStyle/>
          <a:p>
            <a:r>
              <a:rPr lang="en-US" u="sng" dirty="0">
                <a:solidFill>
                  <a:schemeClr val="accent5">
                    <a:lumMod val="50000"/>
                  </a:schemeClr>
                </a:solidFill>
              </a:rPr>
              <a:t>OOPS</a:t>
            </a:r>
          </a:p>
        </p:txBody>
      </p:sp>
      <p:sp>
        <p:nvSpPr>
          <p:cNvPr id="3" name="Content Placeholder 2"/>
          <p:cNvSpPr>
            <a:spLocks noGrp="1"/>
          </p:cNvSpPr>
          <p:nvPr>
            <p:ph idx="1"/>
          </p:nvPr>
        </p:nvSpPr>
        <p:spPr>
          <a:xfrm>
            <a:off x="1868556" y="1219200"/>
            <a:ext cx="8121018" cy="5402317"/>
          </a:xfrm>
        </p:spPr>
        <p:txBody>
          <a:bodyPr>
            <a:normAutofit/>
          </a:bodyPr>
          <a:lstStyle/>
          <a:p>
            <a:pPr marL="0" indent="0">
              <a:buNone/>
            </a:pPr>
            <a:r>
              <a:rPr lang="en-US" sz="2000" b="1" dirty="0"/>
              <a:t>Where did you use all the OOPS concept in your project?</a:t>
            </a:r>
          </a:p>
          <a:p>
            <a:pPr marL="0" indent="0">
              <a:buNone/>
            </a:pPr>
            <a:endParaRPr lang="en-US" sz="2000" b="1" dirty="0"/>
          </a:p>
          <a:p>
            <a:pPr marL="0" indent="0">
              <a:buNone/>
            </a:pPr>
            <a:r>
              <a:rPr lang="en-US" b="1" u="sng" dirty="0"/>
              <a:t>Encapsulation</a:t>
            </a:r>
            <a:r>
              <a:rPr lang="en-US" dirty="0"/>
              <a:t> </a:t>
            </a:r>
          </a:p>
          <a:p>
            <a:pPr marL="0" indent="0">
              <a:buNone/>
            </a:pPr>
            <a:r>
              <a:rPr lang="en-US" dirty="0"/>
              <a:t>		 POM - declaring using @</a:t>
            </a:r>
            <a:r>
              <a:rPr lang="en-US" dirty="0" err="1"/>
              <a:t>Findby</a:t>
            </a:r>
            <a:r>
              <a:rPr lang="en-US" dirty="0"/>
              <a:t> and initializing using constructor</a:t>
            </a:r>
          </a:p>
          <a:p>
            <a:pPr marL="0" indent="0">
              <a:buNone/>
            </a:pPr>
            <a:r>
              <a:rPr lang="en-IN" altLang="en-US" b="1" u="sng" dirty="0"/>
              <a:t>Inheritance</a:t>
            </a:r>
          </a:p>
          <a:p>
            <a:pPr marL="0" indent="0">
              <a:buNone/>
            </a:pPr>
            <a:r>
              <a:rPr lang="en-IN" altLang="en-US" b="1" dirty="0"/>
              <a:t>		</a:t>
            </a:r>
            <a:r>
              <a:rPr lang="en-IN" altLang="en-US" dirty="0" err="1"/>
              <a:t>Baseclass</a:t>
            </a:r>
            <a:r>
              <a:rPr lang="en-IN" altLang="en-US" dirty="0"/>
              <a:t> is extended in Step Definition</a:t>
            </a:r>
          </a:p>
          <a:p>
            <a:pPr marL="0" indent="0">
              <a:buNone/>
            </a:pPr>
            <a:r>
              <a:rPr lang="en-US" b="1" u="sng" dirty="0"/>
              <a:t>Polymorphism</a:t>
            </a:r>
            <a:r>
              <a:rPr lang="en-US" dirty="0"/>
              <a:t>  </a:t>
            </a:r>
          </a:p>
          <a:p>
            <a:pPr marL="0" indent="0">
              <a:buNone/>
            </a:pPr>
            <a:r>
              <a:rPr lang="en-US" dirty="0"/>
              <a:t>		Method overloading - implicit wait</a:t>
            </a:r>
          </a:p>
          <a:p>
            <a:pPr marL="0" indent="0">
              <a:buNone/>
            </a:pPr>
            <a:r>
              <a:rPr lang="en-US" dirty="0"/>
              <a:t>		Method overriding - </a:t>
            </a:r>
            <a:r>
              <a:rPr lang="en-IN" altLang="en-US" dirty="0"/>
              <a:t>get(“</a:t>
            </a:r>
            <a:r>
              <a:rPr lang="en-IN" altLang="en-US" dirty="0" err="1"/>
              <a:t>url</a:t>
            </a:r>
            <a:r>
              <a:rPr lang="en-IN" altLang="en-US" dirty="0"/>
              <a:t>”)</a:t>
            </a:r>
          </a:p>
          <a:p>
            <a:pPr marL="0" indent="0">
              <a:buNone/>
            </a:pPr>
            <a:r>
              <a:rPr lang="en-US" b="1" u="sng" dirty="0"/>
              <a:t>Abstraction</a:t>
            </a:r>
          </a:p>
          <a:p>
            <a:pPr marL="0" indent="0">
              <a:buNone/>
            </a:pPr>
            <a:r>
              <a:rPr lang="en-US" dirty="0"/>
              <a:t>		Abstraction - POM - hiding the data</a:t>
            </a:r>
          </a:p>
          <a:p>
            <a:pPr marL="0" indent="0">
              <a:buNone/>
            </a:pPr>
            <a:r>
              <a:rPr lang="en-US" dirty="0"/>
              <a:t>		Interface – Web driver</a:t>
            </a:r>
          </a:p>
          <a:p>
            <a:pPr marL="0" indent="0">
              <a:buNone/>
            </a:pPr>
            <a:endParaRPr lang="en-US" dirty="0"/>
          </a:p>
          <a:p>
            <a:pPr marL="0" indent="0">
              <a:buNone/>
            </a:pPr>
            <a:endParaRPr lang="en-IN" altLang="en-US"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w Run Selenium Tests in Jenkins Using Maven – QAutomation">
            <a:extLst>
              <a:ext uri="{FF2B5EF4-FFF2-40B4-BE49-F238E27FC236}">
                <a16:creationId xmlns:a16="http://schemas.microsoft.com/office/drawing/2014/main" id="{79514EF8-CACF-48C3-A2D5-6335109C7C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22" y="2039736"/>
            <a:ext cx="9720956" cy="393493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A6C003D9-240C-482B-8F39-40E24CB8F97D}"/>
              </a:ext>
            </a:extLst>
          </p:cNvPr>
          <p:cNvSpPr>
            <a:spLocks noGrp="1"/>
          </p:cNvSpPr>
          <p:nvPr>
            <p:ph type="title"/>
          </p:nvPr>
        </p:nvSpPr>
        <p:spPr>
          <a:xfrm>
            <a:off x="109163" y="222929"/>
            <a:ext cx="8596668" cy="1320800"/>
          </a:xfrm>
        </p:spPr>
        <p:txBody>
          <a:bodyPr>
            <a:normAutofit/>
          </a:bodyPr>
          <a:lstStyle/>
          <a:p>
            <a:r>
              <a:rPr lang="en-IN" sz="4400" b="1" dirty="0">
                <a:solidFill>
                  <a:srgbClr val="0070C0"/>
                </a:solidFill>
              </a:rPr>
              <a:t>2. My Framework </a:t>
            </a:r>
          </a:p>
        </p:txBody>
      </p:sp>
      <p:pic>
        <p:nvPicPr>
          <p:cNvPr id="4" name="Picture 3">
            <a:extLst>
              <a:ext uri="{FF2B5EF4-FFF2-40B4-BE49-F238E27FC236}">
                <a16:creationId xmlns:a16="http://schemas.microsoft.com/office/drawing/2014/main" id="{01299CD1-F7C7-4633-AA03-A0D3898F8F0D}"/>
              </a:ext>
            </a:extLst>
          </p:cNvPr>
          <p:cNvPicPr>
            <a:picLocks noChangeAspect="1"/>
          </p:cNvPicPr>
          <p:nvPr/>
        </p:nvPicPr>
        <p:blipFill>
          <a:blip r:embed="rId3"/>
          <a:stretch>
            <a:fillRect/>
          </a:stretch>
        </p:blipFill>
        <p:spPr>
          <a:xfrm>
            <a:off x="895350" y="2666861"/>
            <a:ext cx="6375462" cy="466956"/>
          </a:xfrm>
          <a:prstGeom prst="rect">
            <a:avLst/>
          </a:prstGeom>
        </p:spPr>
      </p:pic>
      <p:pic>
        <p:nvPicPr>
          <p:cNvPr id="6" name="Picture 5">
            <a:extLst>
              <a:ext uri="{FF2B5EF4-FFF2-40B4-BE49-F238E27FC236}">
                <a16:creationId xmlns:a16="http://schemas.microsoft.com/office/drawing/2014/main" id="{5D8EADDC-16C0-431E-97A5-F7C71C6D16F4}"/>
              </a:ext>
            </a:extLst>
          </p:cNvPr>
          <p:cNvPicPr>
            <a:picLocks noChangeAspect="1"/>
          </p:cNvPicPr>
          <p:nvPr/>
        </p:nvPicPr>
        <p:blipFill>
          <a:blip r:embed="rId3"/>
          <a:stretch>
            <a:fillRect/>
          </a:stretch>
        </p:blipFill>
        <p:spPr>
          <a:xfrm>
            <a:off x="6551720" y="2982897"/>
            <a:ext cx="1420428" cy="622315"/>
          </a:xfrm>
          <a:prstGeom prst="rect">
            <a:avLst/>
          </a:prstGeom>
        </p:spPr>
      </p:pic>
      <p:pic>
        <p:nvPicPr>
          <p:cNvPr id="3076" name="Picture 4" descr="Speak To One Of Our Team - Qa Ltd Clipart (#3598087) - PinClipart">
            <a:extLst>
              <a:ext uri="{FF2B5EF4-FFF2-40B4-BE49-F238E27FC236}">
                <a16:creationId xmlns:a16="http://schemas.microsoft.com/office/drawing/2014/main" id="{9076A65D-704C-43A9-8215-B0182339EA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062" y="3074331"/>
            <a:ext cx="400789" cy="29518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435848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7C964-24B9-4697-95F1-C0F8BE38344F}"/>
              </a:ext>
            </a:extLst>
          </p:cNvPr>
          <p:cNvSpPr>
            <a:spLocks noGrp="1"/>
          </p:cNvSpPr>
          <p:nvPr>
            <p:ph type="title"/>
          </p:nvPr>
        </p:nvSpPr>
        <p:spPr/>
        <p:txBody>
          <a:bodyPr/>
          <a:lstStyle/>
          <a:p>
            <a:pPr algn="ctr"/>
            <a:r>
              <a:rPr lang="en-IN" dirty="0">
                <a:solidFill>
                  <a:schemeClr val="accent5">
                    <a:lumMod val="75000"/>
                  </a:schemeClr>
                </a:solidFill>
              </a:rPr>
              <a:t>Java Collection Usage in Selenium</a:t>
            </a:r>
          </a:p>
        </p:txBody>
      </p:sp>
      <p:pic>
        <p:nvPicPr>
          <p:cNvPr id="13314" name="Picture 2" descr="Collection Framework in java">
            <a:extLst>
              <a:ext uri="{FF2B5EF4-FFF2-40B4-BE49-F238E27FC236}">
                <a16:creationId xmlns:a16="http://schemas.microsoft.com/office/drawing/2014/main" id="{0D0B8DD9-F01A-4A56-A893-04443C228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193" y="1685925"/>
            <a:ext cx="6076950" cy="45624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95615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078" y="600173"/>
            <a:ext cx="8596668" cy="1320800"/>
          </a:xfrm>
        </p:spPr>
        <p:txBody>
          <a:bodyPr>
            <a:normAutofit/>
          </a:bodyPr>
          <a:lstStyle/>
          <a:p>
            <a:pPr algn="ctr"/>
            <a:r>
              <a:rPr lang="en-IN" sz="4400" b="1" dirty="0">
                <a:solidFill>
                  <a:srgbClr val="0070C0"/>
                </a:solidFill>
              </a:rPr>
              <a:t>4. Programs</a:t>
            </a:r>
          </a:p>
        </p:txBody>
      </p:sp>
      <p:sp>
        <p:nvSpPr>
          <p:cNvPr id="3" name="Content Placeholder 2"/>
          <p:cNvSpPr>
            <a:spLocks noGrp="1"/>
          </p:cNvSpPr>
          <p:nvPr>
            <p:ph sz="half" idx="1"/>
          </p:nvPr>
        </p:nvSpPr>
        <p:spPr>
          <a:xfrm>
            <a:off x="1478614" y="1719378"/>
            <a:ext cx="3357338" cy="3880772"/>
          </a:xfrm>
        </p:spPr>
        <p:txBody>
          <a:bodyPr>
            <a:normAutofit fontScale="92500" lnSpcReduction="10000"/>
          </a:bodyPr>
          <a:lstStyle/>
          <a:p>
            <a:pPr marL="0" indent="0">
              <a:lnSpc>
                <a:spcPct val="150000"/>
              </a:lnSpc>
              <a:buNone/>
            </a:pPr>
            <a:r>
              <a:rPr lang="en-IN" dirty="0"/>
              <a:t>1. Repetitive words</a:t>
            </a:r>
          </a:p>
          <a:p>
            <a:pPr marL="0" indent="0">
              <a:lnSpc>
                <a:spcPct val="150000"/>
              </a:lnSpc>
              <a:buNone/>
            </a:pPr>
            <a:r>
              <a:rPr lang="en-IN" dirty="0"/>
              <a:t>2. Reverse a String</a:t>
            </a:r>
          </a:p>
          <a:p>
            <a:pPr marL="0" indent="0">
              <a:lnSpc>
                <a:spcPct val="150000"/>
              </a:lnSpc>
              <a:buNone/>
            </a:pPr>
            <a:r>
              <a:rPr lang="en-IN" dirty="0"/>
              <a:t>3. Prime Numbers</a:t>
            </a:r>
          </a:p>
          <a:p>
            <a:pPr marL="0" indent="0">
              <a:lnSpc>
                <a:spcPct val="150000"/>
              </a:lnSpc>
              <a:buNone/>
            </a:pPr>
            <a:r>
              <a:rPr lang="en-IN" dirty="0"/>
              <a:t>4. Triangle </a:t>
            </a:r>
          </a:p>
          <a:p>
            <a:pPr marL="0" indent="0">
              <a:lnSpc>
                <a:spcPct val="150000"/>
              </a:lnSpc>
              <a:buNone/>
            </a:pPr>
            <a:r>
              <a:rPr lang="en-IN" dirty="0"/>
              <a:t>5. Duplicates in Array</a:t>
            </a:r>
          </a:p>
          <a:p>
            <a:pPr marL="0" indent="0">
              <a:lnSpc>
                <a:spcPct val="150000"/>
              </a:lnSpc>
              <a:buNone/>
            </a:pPr>
            <a:r>
              <a:rPr lang="en-IN" dirty="0"/>
              <a:t>6. Recursion</a:t>
            </a:r>
          </a:p>
          <a:p>
            <a:pPr marL="0" indent="0">
              <a:lnSpc>
                <a:spcPct val="150000"/>
              </a:lnSpc>
              <a:buNone/>
            </a:pPr>
            <a:r>
              <a:rPr lang="en-IN" dirty="0"/>
              <a:t>7. Alphabet, Digits, Special             Characters from String</a:t>
            </a:r>
          </a:p>
          <a:p>
            <a:pPr>
              <a:lnSpc>
                <a:spcPct val="150000"/>
              </a:lnSpc>
            </a:pPr>
            <a:endParaRPr lang="en-IN" dirty="0"/>
          </a:p>
        </p:txBody>
      </p:sp>
      <p:sp>
        <p:nvSpPr>
          <p:cNvPr id="4" name="Content Placeholder 3"/>
          <p:cNvSpPr>
            <a:spLocks noGrp="1"/>
          </p:cNvSpPr>
          <p:nvPr>
            <p:ph sz="half" idx="2"/>
          </p:nvPr>
        </p:nvSpPr>
        <p:spPr>
          <a:xfrm>
            <a:off x="5080541" y="1726955"/>
            <a:ext cx="4184034" cy="3880773"/>
          </a:xfrm>
        </p:spPr>
        <p:txBody>
          <a:bodyPr>
            <a:normAutofit fontScale="92500" lnSpcReduction="10000"/>
          </a:bodyPr>
          <a:lstStyle/>
          <a:p>
            <a:pPr marL="0" indent="0">
              <a:lnSpc>
                <a:spcPct val="150000"/>
              </a:lnSpc>
              <a:buNone/>
            </a:pPr>
            <a:r>
              <a:rPr lang="en-IN" dirty="0"/>
              <a:t>8. Armstrong, </a:t>
            </a:r>
          </a:p>
          <a:p>
            <a:pPr marL="0" indent="0">
              <a:lnSpc>
                <a:spcPct val="150000"/>
              </a:lnSpc>
              <a:buNone/>
            </a:pPr>
            <a:r>
              <a:rPr lang="en-IN" dirty="0"/>
              <a:t>9. Palindrome , Reverse a Number</a:t>
            </a:r>
          </a:p>
          <a:p>
            <a:pPr marL="0" indent="0">
              <a:lnSpc>
                <a:spcPct val="150000"/>
              </a:lnSpc>
              <a:buNone/>
            </a:pPr>
            <a:r>
              <a:rPr lang="en-IN" dirty="0"/>
              <a:t>10. Fibonacci Series</a:t>
            </a:r>
          </a:p>
          <a:p>
            <a:pPr marL="0" indent="0">
              <a:lnSpc>
                <a:spcPct val="150000"/>
              </a:lnSpc>
              <a:buNone/>
            </a:pPr>
            <a:r>
              <a:rPr lang="en-IN" dirty="0"/>
              <a:t>11. Sorting, (Max, Min)</a:t>
            </a:r>
          </a:p>
          <a:p>
            <a:pPr marL="0" indent="0">
              <a:lnSpc>
                <a:spcPct val="150000"/>
              </a:lnSpc>
              <a:buNone/>
            </a:pPr>
            <a:r>
              <a:rPr lang="en-IN" dirty="0"/>
              <a:t>12. Swapping</a:t>
            </a:r>
          </a:p>
          <a:p>
            <a:pPr marL="0" indent="0">
              <a:lnSpc>
                <a:spcPct val="150000"/>
              </a:lnSpc>
              <a:buNone/>
            </a:pPr>
            <a:r>
              <a:rPr lang="en-US" dirty="0"/>
              <a:t>13. Array rotation</a:t>
            </a:r>
          </a:p>
          <a:p>
            <a:pPr marL="0" indent="0">
              <a:lnSpc>
                <a:spcPct val="150000"/>
              </a:lnSpc>
              <a:buNone/>
            </a:pPr>
            <a:r>
              <a:rPr lang="en-US" dirty="0"/>
              <a:t>14. Remove Spaces from String</a:t>
            </a:r>
          </a:p>
        </p:txBody>
      </p:sp>
      <p:sp>
        <p:nvSpPr>
          <p:cNvPr id="5" name="Footer Placeholder 4"/>
          <p:cNvSpPr>
            <a:spLocks noGrp="1"/>
          </p:cNvSpPr>
          <p:nvPr>
            <p:ph type="ftr" sz="quarter" idx="11"/>
          </p:nvPr>
        </p:nvSpPr>
        <p:spPr/>
        <p:txBody>
          <a:bodyPr/>
          <a:lstStyle/>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14. Remove Special Characters</a:t>
            </a:r>
          </a:p>
        </p:txBody>
      </p:sp>
      <p:sp>
        <p:nvSpPr>
          <p:cNvPr id="7" name="Footer Placeholder 6"/>
          <p:cNvSpPr>
            <a:spLocks noGrp="1"/>
          </p:cNvSpPr>
          <p:nvPr>
            <p:ph type="ftr" sz="quarter" idx="11"/>
          </p:nvPr>
        </p:nvSpPr>
        <p:spPr/>
        <p:txBody>
          <a:bodyPr/>
          <a:lstStyle/>
          <a:p>
            <a:endParaRPr lang="en-US" dirty="0"/>
          </a:p>
        </p:txBody>
      </p:sp>
      <p:pic>
        <p:nvPicPr>
          <p:cNvPr id="10" name="Picture 9"/>
          <p:cNvPicPr>
            <a:picLocks noChangeAspect="1"/>
          </p:cNvPicPr>
          <p:nvPr/>
        </p:nvPicPr>
        <p:blipFill>
          <a:blip r:embed="rId2"/>
          <a:stretch>
            <a:fillRect/>
          </a:stretch>
        </p:blipFill>
        <p:spPr>
          <a:xfrm>
            <a:off x="1191202" y="2425123"/>
            <a:ext cx="7334250" cy="1638300"/>
          </a:xfrm>
          <a:prstGeom prst="rect">
            <a:avLst/>
          </a:prstGeom>
        </p:spPr>
      </p:pic>
    </p:spTree>
    <p:extLst>
      <p:ext uri="{BB962C8B-B14F-4D97-AF65-F5344CB8AC3E}">
        <p14:creationId xmlns:p14="http://schemas.microsoft.com/office/powerpoint/2010/main" val="1297674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1051224-F0D7-4E0A-AD8C-A82231824A33}"/>
              </a:ext>
            </a:extLst>
          </p:cNvPr>
          <p:cNvSpPr txBox="1">
            <a:spLocks/>
          </p:cNvSpPr>
          <p:nvPr/>
        </p:nvSpPr>
        <p:spPr>
          <a:xfrm>
            <a:off x="109275" y="62112"/>
            <a:ext cx="6958410"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a:solidFill>
                  <a:srgbClr val="5241CF"/>
                </a:solidFill>
              </a:rPr>
              <a:t>5. Selenium</a:t>
            </a:r>
          </a:p>
        </p:txBody>
      </p:sp>
      <p:sp>
        <p:nvSpPr>
          <p:cNvPr id="9" name="Content Placeholder 2">
            <a:extLst>
              <a:ext uri="{FF2B5EF4-FFF2-40B4-BE49-F238E27FC236}">
                <a16:creationId xmlns:a16="http://schemas.microsoft.com/office/drawing/2014/main" id="{99ADBB83-D6F1-4B71-8183-3584A10D74AC}"/>
              </a:ext>
            </a:extLst>
          </p:cNvPr>
          <p:cNvSpPr txBox="1">
            <a:spLocks/>
          </p:cNvSpPr>
          <p:nvPr/>
        </p:nvSpPr>
        <p:spPr>
          <a:xfrm>
            <a:off x="757549" y="3432343"/>
            <a:ext cx="4185623" cy="33041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r>
              <a:rPr lang="en-US" dirty="0"/>
              <a:t>Costs and Flexibility:</a:t>
            </a:r>
          </a:p>
          <a:p>
            <a:pPr marL="0" indent="0">
              <a:buFont typeface="Wingdings 3" panose="05040102010807070707" charset="2"/>
              <a:buNone/>
            </a:pPr>
            <a:r>
              <a:rPr lang="en-US" dirty="0"/>
              <a:t>		more Advantageous</a:t>
            </a:r>
          </a:p>
          <a:p>
            <a:pPr marL="0" indent="0">
              <a:buFont typeface="Wingdings 3" panose="05040102010807070707" charset="2"/>
              <a:buNone/>
            </a:pPr>
            <a:endParaRPr lang="en-US" sz="600" dirty="0"/>
          </a:p>
          <a:p>
            <a:pPr marL="0" indent="0">
              <a:buFont typeface="Wingdings 3" panose="05040102010807070707" charset="2"/>
              <a:buNone/>
            </a:pPr>
            <a:endParaRPr lang="en-US" sz="600" dirty="0"/>
          </a:p>
          <a:p>
            <a:r>
              <a:rPr lang="en-US" dirty="0"/>
              <a:t>It also allows to run tests in parallel</a:t>
            </a:r>
          </a:p>
        </p:txBody>
      </p:sp>
      <p:sp>
        <p:nvSpPr>
          <p:cNvPr id="12" name="Content Placeholder 5">
            <a:extLst>
              <a:ext uri="{FF2B5EF4-FFF2-40B4-BE49-F238E27FC236}">
                <a16:creationId xmlns:a16="http://schemas.microsoft.com/office/drawing/2014/main" id="{467BDA68-C46C-40FC-923A-309DF6D70450}"/>
              </a:ext>
            </a:extLst>
          </p:cNvPr>
          <p:cNvSpPr txBox="1">
            <a:spLocks/>
          </p:cNvSpPr>
          <p:nvPr/>
        </p:nvSpPr>
        <p:spPr>
          <a:xfrm>
            <a:off x="6229857" y="3345677"/>
            <a:ext cx="4185617" cy="33041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buFont typeface="Wingdings 3" panose="05040102010807070707" charset="2"/>
              <a:buNone/>
            </a:pPr>
            <a:r>
              <a:rPr lang="en-US" dirty="0">
                <a:solidFill>
                  <a:schemeClr val="tx1"/>
                </a:solidFill>
              </a:rPr>
              <a:t>	(Quick Test Professional)</a:t>
            </a:r>
          </a:p>
          <a:p>
            <a:endParaRPr lang="en-US" dirty="0"/>
          </a:p>
          <a:p>
            <a:endParaRPr lang="en-US" dirty="0"/>
          </a:p>
          <a:p>
            <a:r>
              <a:rPr lang="en-US" dirty="0"/>
              <a:t>Allows to run tests sequentially.</a:t>
            </a:r>
            <a:endParaRPr lang="en-IN" dirty="0"/>
          </a:p>
        </p:txBody>
      </p:sp>
      <p:pic>
        <p:nvPicPr>
          <p:cNvPr id="15364" name="Picture 4" descr="QTP vs Selenium | Differences Between QTP and Selenium | Edureka">
            <a:extLst>
              <a:ext uri="{FF2B5EF4-FFF2-40B4-BE49-F238E27FC236}">
                <a16:creationId xmlns:a16="http://schemas.microsoft.com/office/drawing/2014/main" id="{8724C171-065A-4139-8623-6B3C268E6A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1055" y="1047710"/>
            <a:ext cx="1985084" cy="180519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F4E0471-6905-4E6C-8110-4E05074D613A}"/>
              </a:ext>
            </a:extLst>
          </p:cNvPr>
          <p:cNvPicPr>
            <a:picLocks noChangeAspect="1"/>
          </p:cNvPicPr>
          <p:nvPr/>
        </p:nvPicPr>
        <p:blipFill>
          <a:blip r:embed="rId3"/>
          <a:stretch>
            <a:fillRect/>
          </a:stretch>
        </p:blipFill>
        <p:spPr>
          <a:xfrm>
            <a:off x="6851911" y="2368510"/>
            <a:ext cx="1895475" cy="381740"/>
          </a:xfrm>
          <a:prstGeom prst="rect">
            <a:avLst/>
          </a:prstGeom>
        </p:spPr>
      </p:pic>
      <p:sp>
        <p:nvSpPr>
          <p:cNvPr id="21" name="Title 1">
            <a:extLst>
              <a:ext uri="{FF2B5EF4-FFF2-40B4-BE49-F238E27FC236}">
                <a16:creationId xmlns:a16="http://schemas.microsoft.com/office/drawing/2014/main" id="{EACDAD93-EDDB-45B3-9BFA-30977CBD73C4}"/>
              </a:ext>
            </a:extLst>
          </p:cNvPr>
          <p:cNvSpPr txBox="1">
            <a:spLocks/>
          </p:cNvSpPr>
          <p:nvPr/>
        </p:nvSpPr>
        <p:spPr>
          <a:xfrm>
            <a:off x="825187" y="81663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u="sng" dirty="0">
                <a:solidFill>
                  <a:srgbClr val="C00000"/>
                </a:solidFill>
              </a:rPr>
              <a:t>Introduction</a:t>
            </a:r>
            <a:br>
              <a:rPr lang="en-US" u="sng" dirty="0">
                <a:solidFill>
                  <a:srgbClr val="C00000"/>
                </a:solidFill>
              </a:rPr>
            </a:br>
            <a:r>
              <a:rPr lang="en-US" u="sng" dirty="0">
                <a:solidFill>
                  <a:srgbClr val="C00000"/>
                </a:solidFill>
              </a:rPr>
              <a:t>                      </a:t>
            </a:r>
            <a:endParaRPr lang="en-US" sz="1800" u="sng" dirty="0">
              <a:solidFill>
                <a:srgbClr val="C00000"/>
              </a:solidFill>
            </a:endParaRPr>
          </a:p>
        </p:txBody>
      </p:sp>
      <p:pic>
        <p:nvPicPr>
          <p:cNvPr id="22" name="Picture 21">
            <a:extLst>
              <a:ext uri="{FF2B5EF4-FFF2-40B4-BE49-F238E27FC236}">
                <a16:creationId xmlns:a16="http://schemas.microsoft.com/office/drawing/2014/main" id="{2107C8D2-8070-4FE7-B798-D0F7C3936942}"/>
              </a:ext>
            </a:extLst>
          </p:cNvPr>
          <p:cNvPicPr>
            <a:picLocks noChangeAspect="1"/>
          </p:cNvPicPr>
          <p:nvPr/>
        </p:nvPicPr>
        <p:blipFill>
          <a:blip r:embed="rId4"/>
          <a:stretch>
            <a:fillRect/>
          </a:stretch>
        </p:blipFill>
        <p:spPr>
          <a:xfrm>
            <a:off x="4140378" y="4837602"/>
            <a:ext cx="2895600" cy="790575"/>
          </a:xfrm>
          <a:prstGeom prst="rect">
            <a:avLst/>
          </a:prstGeom>
        </p:spPr>
      </p:pic>
      <p:pic>
        <p:nvPicPr>
          <p:cNvPr id="23" name="Picture 22">
            <a:extLst>
              <a:ext uri="{FF2B5EF4-FFF2-40B4-BE49-F238E27FC236}">
                <a16:creationId xmlns:a16="http://schemas.microsoft.com/office/drawing/2014/main" id="{342AD21C-321E-4F63-9523-9A74ADA61D9D}"/>
              </a:ext>
            </a:extLst>
          </p:cNvPr>
          <p:cNvPicPr>
            <a:picLocks noChangeAspect="1"/>
          </p:cNvPicPr>
          <p:nvPr/>
        </p:nvPicPr>
        <p:blipFill>
          <a:blip r:embed="rId5"/>
          <a:stretch>
            <a:fillRect/>
          </a:stretch>
        </p:blipFill>
        <p:spPr>
          <a:xfrm>
            <a:off x="1474460" y="1342907"/>
            <a:ext cx="1536418" cy="1589062"/>
          </a:xfrm>
          <a:prstGeom prst="rect">
            <a:avLst/>
          </a:prstGeom>
        </p:spPr>
      </p:pic>
      <p:sp>
        <p:nvSpPr>
          <p:cNvPr id="2" name="Footer Placeholder 1"/>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93284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53850" y="1697485"/>
            <a:ext cx="8469442" cy="4962369"/>
          </a:xfrm>
          <a:prstGeom prst="rect">
            <a:avLst/>
          </a:prstGeom>
        </p:spPr>
      </p:pic>
      <p:sp>
        <p:nvSpPr>
          <p:cNvPr id="4" name="Title 1">
            <a:extLst>
              <a:ext uri="{FF2B5EF4-FFF2-40B4-BE49-F238E27FC236}">
                <a16:creationId xmlns:a16="http://schemas.microsoft.com/office/drawing/2014/main" id="{2F2DD7DA-266E-4324-90C4-DB4B02E43835}"/>
              </a:ext>
            </a:extLst>
          </p:cNvPr>
          <p:cNvSpPr txBox="1">
            <a:spLocks/>
          </p:cNvSpPr>
          <p:nvPr/>
        </p:nvSpPr>
        <p:spPr>
          <a:xfrm>
            <a:off x="365664" y="434547"/>
            <a:ext cx="11014994" cy="106023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b="1" dirty="0">
                <a:solidFill>
                  <a:srgbClr val="C00000"/>
                </a:solidFill>
              </a:rPr>
              <a:t>1) Selenium Components</a:t>
            </a:r>
          </a:p>
        </p:txBody>
      </p:sp>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7280"/>
            <a:ext cx="8596668" cy="833120"/>
          </a:xfrm>
        </p:spPr>
        <p:txBody>
          <a:bodyPr/>
          <a:lstStyle/>
          <a:p>
            <a:r>
              <a:rPr lang="en-US" dirty="0">
                <a:solidFill>
                  <a:schemeClr val="accent4">
                    <a:lumMod val="75000"/>
                  </a:schemeClr>
                </a:solidFill>
              </a:rPr>
              <a:t>a) Selenium IDE</a:t>
            </a:r>
          </a:p>
        </p:txBody>
      </p:sp>
      <p:sp>
        <p:nvSpPr>
          <p:cNvPr id="3" name="Content Placeholder 2"/>
          <p:cNvSpPr>
            <a:spLocks noGrp="1"/>
          </p:cNvSpPr>
          <p:nvPr>
            <p:ph idx="1"/>
          </p:nvPr>
        </p:nvSpPr>
        <p:spPr>
          <a:xfrm>
            <a:off x="2345634" y="2160589"/>
            <a:ext cx="6928367" cy="3880773"/>
          </a:xfrm>
        </p:spPr>
        <p:txBody>
          <a:bodyPr/>
          <a:lstStyle/>
          <a:p>
            <a:endParaRPr lang="en-US" dirty="0"/>
          </a:p>
          <a:p>
            <a:r>
              <a:rPr lang="en-US" dirty="0"/>
              <a:t>Can use it in Firefox Only.</a:t>
            </a:r>
          </a:p>
          <a:p>
            <a:endParaRPr lang="en-US" sz="800" dirty="0"/>
          </a:p>
          <a:p>
            <a:pPr marL="0" indent="0">
              <a:buNone/>
            </a:pPr>
            <a:endParaRPr lang="en-US" sz="100" dirty="0"/>
          </a:p>
          <a:p>
            <a:r>
              <a:rPr lang="en-US" dirty="0"/>
              <a:t>Can use for simple test cases and test suites</a:t>
            </a:r>
          </a:p>
          <a:p>
            <a:endParaRPr lang="en-US"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46204"/>
            <a:ext cx="8596668" cy="984195"/>
          </a:xfrm>
        </p:spPr>
        <p:txBody>
          <a:bodyPr/>
          <a:lstStyle/>
          <a:p>
            <a:r>
              <a:rPr lang="en-US" dirty="0">
                <a:solidFill>
                  <a:schemeClr val="accent4">
                    <a:lumMod val="75000"/>
                  </a:schemeClr>
                </a:solidFill>
              </a:rPr>
              <a:t>b) Selenium RC</a:t>
            </a:r>
          </a:p>
        </p:txBody>
      </p:sp>
      <p:sp>
        <p:nvSpPr>
          <p:cNvPr id="3" name="Content Placeholder 2"/>
          <p:cNvSpPr>
            <a:spLocks noGrp="1"/>
          </p:cNvSpPr>
          <p:nvPr>
            <p:ph idx="1"/>
          </p:nvPr>
        </p:nvSpPr>
        <p:spPr>
          <a:xfrm>
            <a:off x="2305878" y="2160589"/>
            <a:ext cx="6968124" cy="3880773"/>
          </a:xfrm>
        </p:spPr>
        <p:txBody>
          <a:bodyPr/>
          <a:lstStyle/>
          <a:p>
            <a:r>
              <a:rPr lang="en-US" dirty="0"/>
              <a:t>Also known as Selenium 1, </a:t>
            </a:r>
          </a:p>
          <a:p>
            <a:pPr marL="0" indent="0">
              <a:buNone/>
            </a:pPr>
            <a:endParaRPr lang="en-US" sz="700" dirty="0"/>
          </a:p>
          <a:p>
            <a:endParaRPr lang="en-US" sz="100" dirty="0"/>
          </a:p>
          <a:p>
            <a:r>
              <a:rPr lang="en-US" dirty="0"/>
              <a:t>Allows users to use programming languages in creating complex tests.</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25718"/>
            <a:ext cx="8596668" cy="904682"/>
          </a:xfrm>
        </p:spPr>
        <p:txBody>
          <a:bodyPr/>
          <a:lstStyle/>
          <a:p>
            <a:r>
              <a:rPr lang="en-US" dirty="0">
                <a:solidFill>
                  <a:schemeClr val="accent4">
                    <a:lumMod val="75000"/>
                  </a:schemeClr>
                </a:solidFill>
              </a:rPr>
              <a:t>c) Selenium WebDriver, </a:t>
            </a:r>
          </a:p>
        </p:txBody>
      </p:sp>
      <p:sp>
        <p:nvSpPr>
          <p:cNvPr id="3" name="Content Placeholder 2"/>
          <p:cNvSpPr>
            <a:spLocks noGrp="1"/>
          </p:cNvSpPr>
          <p:nvPr>
            <p:ph idx="1"/>
          </p:nvPr>
        </p:nvSpPr>
        <p:spPr>
          <a:xfrm>
            <a:off x="1832821" y="1930400"/>
            <a:ext cx="7588325" cy="4177149"/>
          </a:xfrm>
        </p:spPr>
        <p:txBody>
          <a:bodyPr>
            <a:normAutofit/>
          </a:bodyPr>
          <a:lstStyle/>
          <a:p>
            <a:pPr>
              <a:lnSpc>
                <a:spcPct val="150000"/>
              </a:lnSpc>
            </a:pPr>
            <a:r>
              <a:rPr lang="en-US" dirty="0"/>
              <a:t>This Interface is used as Automation Framework Tool</a:t>
            </a:r>
          </a:p>
          <a:p>
            <a:pPr>
              <a:lnSpc>
                <a:spcPct val="150000"/>
              </a:lnSpc>
            </a:pPr>
            <a:endParaRPr lang="en-US" sz="1000" dirty="0"/>
          </a:p>
          <a:p>
            <a:pPr>
              <a:lnSpc>
                <a:spcPct val="150000"/>
              </a:lnSpc>
            </a:pPr>
            <a:r>
              <a:rPr lang="en-US" dirty="0"/>
              <a:t>It is used to automate web application testing to verify 			that it works as expected.</a:t>
            </a:r>
          </a:p>
          <a:p>
            <a:pPr>
              <a:lnSpc>
                <a:spcPct val="150000"/>
              </a:lnSpc>
            </a:pPr>
            <a:endParaRPr lang="en-US" sz="1000" dirty="0"/>
          </a:p>
          <a:p>
            <a:pPr>
              <a:lnSpc>
                <a:spcPct val="150000"/>
              </a:lnSpc>
            </a:pPr>
            <a:r>
              <a:rPr lang="en-US" dirty="0"/>
              <a:t>supports many browsers such as Chrome, IE, Firefox, Safari</a:t>
            </a:r>
          </a:p>
          <a:p>
            <a:pPr>
              <a:lnSpc>
                <a:spcPct val="150000"/>
              </a:lnSpc>
            </a:pPr>
            <a:endParaRPr lang="en-US" sz="1000" dirty="0"/>
          </a:p>
          <a:p>
            <a:pPr>
              <a:lnSpc>
                <a:spcPct val="150000"/>
              </a:lnSpc>
            </a:pPr>
            <a:r>
              <a:rPr lang="en-US" dirty="0"/>
              <a:t>Enables to use a programming language like Java, c#,  Groovy, Perl, PHP, Python and Ruby.</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4">
                    <a:lumMod val="75000"/>
                  </a:schemeClr>
                </a:solidFill>
              </a:rPr>
              <a:t>d) Selenium Grid</a:t>
            </a:r>
          </a:p>
        </p:txBody>
      </p:sp>
      <p:sp>
        <p:nvSpPr>
          <p:cNvPr id="3" name="Content Placeholder 2"/>
          <p:cNvSpPr>
            <a:spLocks noGrp="1"/>
          </p:cNvSpPr>
          <p:nvPr>
            <p:ph idx="1"/>
          </p:nvPr>
        </p:nvSpPr>
        <p:spPr>
          <a:xfrm>
            <a:off x="2138900" y="1488613"/>
            <a:ext cx="7135101" cy="4933208"/>
          </a:xfrm>
        </p:spPr>
        <p:txBody>
          <a:bodyPr/>
          <a:lstStyle/>
          <a:p>
            <a:pPr>
              <a:lnSpc>
                <a:spcPct val="150000"/>
              </a:lnSpc>
            </a:pPr>
            <a:r>
              <a:rPr lang="en-US" dirty="0"/>
              <a:t>Running multiple tests across different browsers, </a:t>
            </a:r>
          </a:p>
          <a:p>
            <a:pPr marL="0" indent="0">
              <a:lnSpc>
                <a:spcPct val="150000"/>
              </a:lnSpc>
              <a:buNone/>
            </a:pPr>
            <a:r>
              <a:rPr lang="en-US" dirty="0"/>
              <a:t>							   operating systems, </a:t>
            </a:r>
          </a:p>
          <a:p>
            <a:pPr marL="0" indent="0">
              <a:lnSpc>
                <a:spcPct val="150000"/>
              </a:lnSpc>
              <a:buNone/>
            </a:pPr>
            <a:r>
              <a:rPr lang="en-US" dirty="0"/>
              <a:t>							and machines simultaneously </a:t>
            </a:r>
          </a:p>
          <a:p>
            <a:pPr>
              <a:lnSpc>
                <a:spcPct val="150000"/>
              </a:lnSpc>
            </a:pPr>
            <a:r>
              <a:rPr lang="en-US" dirty="0"/>
              <a:t>Save time in the execution of your test suites</a:t>
            </a:r>
          </a:p>
          <a:p>
            <a:pPr>
              <a:lnSpc>
                <a:spcPct val="150000"/>
              </a:lnSpc>
            </a:pPr>
            <a:r>
              <a:rPr lang="en-US" dirty="0"/>
              <a:t>Uses a hub-node concept </a:t>
            </a:r>
          </a:p>
          <a:p>
            <a:pPr marL="0" indent="0">
              <a:lnSpc>
                <a:spcPct val="150000"/>
              </a:lnSpc>
              <a:buNone/>
            </a:pPr>
            <a:endParaRPr lang="en-US" sz="1000" dirty="0"/>
          </a:p>
          <a:p>
            <a:pPr>
              <a:lnSpc>
                <a:spcPct val="150000"/>
              </a:lnSpc>
            </a:pPr>
            <a:r>
              <a:rPr lang="en-US" u="sng" dirty="0"/>
              <a:t>Test</a:t>
            </a:r>
            <a:r>
              <a:rPr lang="en-US" dirty="0"/>
              <a:t>: </a:t>
            </a:r>
          </a:p>
          <a:p>
            <a:pPr marL="0" indent="0">
              <a:lnSpc>
                <a:spcPct val="150000"/>
              </a:lnSpc>
              <a:buNone/>
            </a:pPr>
            <a:r>
              <a:rPr lang="en-US" dirty="0"/>
              <a:t>		Running in single machine (hub), </a:t>
            </a:r>
          </a:p>
          <a:p>
            <a:pPr marL="0" indent="0">
              <a:lnSpc>
                <a:spcPct val="150000"/>
              </a:lnSpc>
              <a:buNone/>
            </a:pPr>
            <a:r>
              <a:rPr lang="en-US" dirty="0"/>
              <a:t>		But the execution in different machines (nodes.)</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dirty="0"/>
          </a:p>
        </p:txBody>
      </p:sp>
      <p:pic>
        <p:nvPicPr>
          <p:cNvPr id="2050" name="Picture 2" descr="What is Selenium WebDriver? [Complete Gu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247" y="841427"/>
            <a:ext cx="91440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1392814" y="1046538"/>
            <a:ext cx="7112865" cy="590550"/>
          </a:xfrm>
          <a:prstGeom prst="rect">
            <a:avLst/>
          </a:prstGeom>
        </p:spPr>
      </p:pic>
      <p:sp>
        <p:nvSpPr>
          <p:cNvPr id="11" name="Title 1">
            <a:extLst>
              <a:ext uri="{FF2B5EF4-FFF2-40B4-BE49-F238E27FC236}">
                <a16:creationId xmlns:a16="http://schemas.microsoft.com/office/drawing/2014/main" id="{EE5B16C1-F1ED-493E-946F-CBCDE11672CC}"/>
              </a:ext>
            </a:extLst>
          </p:cNvPr>
          <p:cNvSpPr txBox="1">
            <a:spLocks/>
          </p:cNvSpPr>
          <p:nvPr/>
        </p:nvSpPr>
        <p:spPr>
          <a:xfrm>
            <a:off x="1906687" y="265863"/>
            <a:ext cx="8596668" cy="89220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rgbClr val="C00000"/>
                </a:solidFill>
              </a:rPr>
              <a:t>2) Selenium Architecture</a:t>
            </a:r>
          </a:p>
        </p:txBody>
      </p:sp>
    </p:spTree>
    <p:extLst>
      <p:ext uri="{BB962C8B-B14F-4D97-AF65-F5344CB8AC3E}">
        <p14:creationId xmlns:p14="http://schemas.microsoft.com/office/powerpoint/2010/main" val="807725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b="1" dirty="0">
                <a:solidFill>
                  <a:srgbClr val="0070C0"/>
                </a:solidFill>
              </a:rPr>
              <a:t>My Tools</a:t>
            </a:r>
          </a:p>
        </p:txBody>
      </p:sp>
      <p:sp>
        <p:nvSpPr>
          <p:cNvPr id="3" name="Content Placeholder 2"/>
          <p:cNvSpPr>
            <a:spLocks noGrp="1"/>
          </p:cNvSpPr>
          <p:nvPr>
            <p:ph sz="half" idx="1"/>
          </p:nvPr>
        </p:nvSpPr>
        <p:spPr>
          <a:xfrm>
            <a:off x="2496434" y="1796812"/>
            <a:ext cx="2396465" cy="4570370"/>
          </a:xfrm>
        </p:spPr>
        <p:txBody>
          <a:bodyPr>
            <a:normAutofit/>
          </a:bodyPr>
          <a:lstStyle/>
          <a:p>
            <a:pPr>
              <a:lnSpc>
                <a:spcPct val="200000"/>
              </a:lnSpc>
            </a:pPr>
            <a:r>
              <a:rPr lang="en-IN" dirty="0"/>
              <a:t>Maven</a:t>
            </a:r>
          </a:p>
          <a:p>
            <a:pPr>
              <a:lnSpc>
                <a:spcPct val="200000"/>
              </a:lnSpc>
            </a:pPr>
            <a:r>
              <a:rPr lang="en-IN" dirty="0"/>
              <a:t>Selenium</a:t>
            </a:r>
          </a:p>
          <a:p>
            <a:pPr>
              <a:lnSpc>
                <a:spcPct val="200000"/>
              </a:lnSpc>
            </a:pPr>
            <a:r>
              <a:rPr lang="en-IN" dirty="0"/>
              <a:t>Java</a:t>
            </a:r>
          </a:p>
          <a:p>
            <a:pPr>
              <a:lnSpc>
                <a:spcPct val="200000"/>
              </a:lnSpc>
            </a:pPr>
            <a:r>
              <a:rPr lang="en-IN" dirty="0"/>
              <a:t>Cucumber</a:t>
            </a:r>
          </a:p>
          <a:p>
            <a:pPr>
              <a:lnSpc>
                <a:spcPct val="200000"/>
              </a:lnSpc>
            </a:pPr>
            <a:r>
              <a:rPr lang="en-IN" dirty="0"/>
              <a:t>POM</a:t>
            </a:r>
          </a:p>
          <a:p>
            <a:pPr>
              <a:lnSpc>
                <a:spcPct val="200000"/>
              </a:lnSpc>
            </a:pPr>
            <a:r>
              <a:rPr lang="en-IN" dirty="0"/>
              <a:t>Singleton</a:t>
            </a:r>
          </a:p>
          <a:p>
            <a:pPr>
              <a:lnSpc>
                <a:spcPct val="200000"/>
              </a:lnSpc>
            </a:pPr>
            <a:endParaRPr lang="en-IN" dirty="0"/>
          </a:p>
        </p:txBody>
      </p:sp>
      <p:sp>
        <p:nvSpPr>
          <p:cNvPr id="4" name="Content Placeholder 3"/>
          <p:cNvSpPr>
            <a:spLocks noGrp="1"/>
          </p:cNvSpPr>
          <p:nvPr>
            <p:ph sz="half" idx="2"/>
          </p:nvPr>
        </p:nvSpPr>
        <p:spPr>
          <a:xfrm>
            <a:off x="5089968" y="1796812"/>
            <a:ext cx="4184034" cy="4570371"/>
          </a:xfrm>
        </p:spPr>
        <p:txBody>
          <a:bodyPr>
            <a:normAutofit/>
          </a:bodyPr>
          <a:lstStyle/>
          <a:p>
            <a:pPr>
              <a:lnSpc>
                <a:spcPct val="200000"/>
              </a:lnSpc>
            </a:pPr>
            <a:r>
              <a:rPr lang="en-IN" dirty="0"/>
              <a:t>Library File</a:t>
            </a:r>
          </a:p>
          <a:p>
            <a:pPr>
              <a:lnSpc>
                <a:spcPct val="200000"/>
              </a:lnSpc>
            </a:pPr>
            <a:r>
              <a:rPr lang="en-IN" dirty="0"/>
              <a:t>Property File</a:t>
            </a:r>
          </a:p>
          <a:p>
            <a:pPr>
              <a:lnSpc>
                <a:spcPct val="200000"/>
              </a:lnSpc>
            </a:pPr>
            <a:r>
              <a:rPr lang="en-IN" dirty="0"/>
              <a:t>Driver Folder</a:t>
            </a:r>
          </a:p>
          <a:p>
            <a:pPr>
              <a:lnSpc>
                <a:spcPct val="200000"/>
              </a:lnSpc>
            </a:pPr>
            <a:r>
              <a:rPr lang="en-IN" dirty="0"/>
              <a:t>Report Folder</a:t>
            </a:r>
          </a:p>
          <a:p>
            <a:pPr>
              <a:lnSpc>
                <a:spcPct val="200000"/>
              </a:lnSpc>
            </a:pPr>
            <a:r>
              <a:rPr lang="en-IN" dirty="0"/>
              <a:t>GIT</a:t>
            </a:r>
          </a:p>
          <a:p>
            <a:pPr>
              <a:lnSpc>
                <a:spcPct val="200000"/>
              </a:lnSpc>
            </a:pPr>
            <a:r>
              <a:rPr lang="en-IN" dirty="0"/>
              <a:t>Jenkins</a:t>
            </a:r>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6682227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C87CB-F0A9-454F-90A3-0CA940A35AF9}"/>
              </a:ext>
            </a:extLst>
          </p:cNvPr>
          <p:cNvSpPr>
            <a:spLocks noGrp="1"/>
          </p:cNvSpPr>
          <p:nvPr>
            <p:ph type="title"/>
          </p:nvPr>
        </p:nvSpPr>
        <p:spPr>
          <a:xfrm>
            <a:off x="500247" y="57121"/>
            <a:ext cx="8596668" cy="669278"/>
          </a:xfrm>
        </p:spPr>
        <p:txBody>
          <a:bodyPr/>
          <a:lstStyle/>
          <a:p>
            <a:r>
              <a:rPr lang="en-IN" dirty="0"/>
              <a:t>Explanation:</a:t>
            </a:r>
          </a:p>
        </p:txBody>
      </p:sp>
      <p:pic>
        <p:nvPicPr>
          <p:cNvPr id="13" name="Picture 12">
            <a:extLst>
              <a:ext uri="{FF2B5EF4-FFF2-40B4-BE49-F238E27FC236}">
                <a16:creationId xmlns:a16="http://schemas.microsoft.com/office/drawing/2014/main" id="{4D69EF09-13AF-4C1A-9AB3-C07A3AB3AC60}"/>
              </a:ext>
            </a:extLst>
          </p:cNvPr>
          <p:cNvPicPr>
            <a:picLocks noChangeAspect="1"/>
          </p:cNvPicPr>
          <p:nvPr/>
        </p:nvPicPr>
        <p:blipFill>
          <a:blip r:embed="rId2"/>
          <a:stretch>
            <a:fillRect/>
          </a:stretch>
        </p:blipFill>
        <p:spPr>
          <a:xfrm>
            <a:off x="500247" y="621437"/>
            <a:ext cx="8918961" cy="6236563"/>
          </a:xfrm>
          <a:prstGeom prst="rect">
            <a:avLst/>
          </a:prstGeom>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2610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2FC8F-3808-4075-9A78-F007D91058A4}"/>
              </a:ext>
            </a:extLst>
          </p:cNvPr>
          <p:cNvSpPr>
            <a:spLocks noGrp="1"/>
          </p:cNvSpPr>
          <p:nvPr>
            <p:ph type="title"/>
          </p:nvPr>
        </p:nvSpPr>
        <p:spPr>
          <a:xfrm>
            <a:off x="443883" y="149447"/>
            <a:ext cx="8596668" cy="700128"/>
          </a:xfrm>
        </p:spPr>
        <p:txBody>
          <a:bodyPr/>
          <a:lstStyle/>
          <a:p>
            <a:r>
              <a:rPr lang="en-IN" dirty="0"/>
              <a:t>Back End Process of ChromeDriver</a:t>
            </a:r>
          </a:p>
        </p:txBody>
      </p:sp>
      <p:sp>
        <p:nvSpPr>
          <p:cNvPr id="4" name="AutoShape 2" descr="Why WebDriver driver = new FirefoxDriver();">
            <a:extLst>
              <a:ext uri="{FF2B5EF4-FFF2-40B4-BE49-F238E27FC236}">
                <a16:creationId xmlns:a16="http://schemas.microsoft.com/office/drawing/2014/main" id="{FE88B8C8-F4D0-4323-8844-F0125E04443E}"/>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DD2BEF8F-543B-4BEC-BDD2-19CAFBCEE26C}"/>
              </a:ext>
            </a:extLst>
          </p:cNvPr>
          <p:cNvPicPr>
            <a:picLocks noChangeAspect="1"/>
          </p:cNvPicPr>
          <p:nvPr/>
        </p:nvPicPr>
        <p:blipFill>
          <a:blip r:embed="rId2"/>
          <a:stretch>
            <a:fillRect/>
          </a:stretch>
        </p:blipFill>
        <p:spPr>
          <a:xfrm>
            <a:off x="-8694" y="1093525"/>
            <a:ext cx="9886950" cy="5870693"/>
          </a:xfrm>
          <a:prstGeom prst="rect">
            <a:avLst/>
          </a:prstGeom>
        </p:spPr>
      </p:pic>
      <p:pic>
        <p:nvPicPr>
          <p:cNvPr id="10" name="Picture 9">
            <a:extLst>
              <a:ext uri="{FF2B5EF4-FFF2-40B4-BE49-F238E27FC236}">
                <a16:creationId xmlns:a16="http://schemas.microsoft.com/office/drawing/2014/main" id="{6F872043-52F4-4E5F-A170-0654A9C8CE19}"/>
              </a:ext>
            </a:extLst>
          </p:cNvPr>
          <p:cNvPicPr>
            <a:picLocks noChangeAspect="1"/>
          </p:cNvPicPr>
          <p:nvPr/>
        </p:nvPicPr>
        <p:blipFill>
          <a:blip r:embed="rId3"/>
          <a:stretch>
            <a:fillRect/>
          </a:stretch>
        </p:blipFill>
        <p:spPr>
          <a:xfrm>
            <a:off x="1414472" y="3704829"/>
            <a:ext cx="2652990" cy="352425"/>
          </a:xfrm>
          <a:prstGeom prst="rect">
            <a:avLst/>
          </a:prstGeom>
        </p:spPr>
      </p:pic>
      <p:pic>
        <p:nvPicPr>
          <p:cNvPr id="12" name="Picture 11">
            <a:extLst>
              <a:ext uri="{FF2B5EF4-FFF2-40B4-BE49-F238E27FC236}">
                <a16:creationId xmlns:a16="http://schemas.microsoft.com/office/drawing/2014/main" id="{8520D318-B22F-496A-9032-A3C3C048B7FD}"/>
              </a:ext>
            </a:extLst>
          </p:cNvPr>
          <p:cNvPicPr>
            <a:picLocks noChangeAspect="1"/>
          </p:cNvPicPr>
          <p:nvPr/>
        </p:nvPicPr>
        <p:blipFill>
          <a:blip r:embed="rId3"/>
          <a:stretch>
            <a:fillRect/>
          </a:stretch>
        </p:blipFill>
        <p:spPr>
          <a:xfrm>
            <a:off x="4901908" y="3639266"/>
            <a:ext cx="3114629" cy="175842"/>
          </a:xfrm>
          <a:prstGeom prst="rect">
            <a:avLst/>
          </a:prstGeom>
        </p:spPr>
      </p:pic>
      <p:pic>
        <p:nvPicPr>
          <p:cNvPr id="14" name="Picture 13">
            <a:extLst>
              <a:ext uri="{FF2B5EF4-FFF2-40B4-BE49-F238E27FC236}">
                <a16:creationId xmlns:a16="http://schemas.microsoft.com/office/drawing/2014/main" id="{6E148AAF-5585-4F42-BF76-121912D73214}"/>
              </a:ext>
            </a:extLst>
          </p:cNvPr>
          <p:cNvPicPr>
            <a:picLocks noChangeAspect="1"/>
          </p:cNvPicPr>
          <p:nvPr/>
        </p:nvPicPr>
        <p:blipFill>
          <a:blip r:embed="rId3"/>
          <a:stretch>
            <a:fillRect/>
          </a:stretch>
        </p:blipFill>
        <p:spPr>
          <a:xfrm>
            <a:off x="4505135" y="3952472"/>
            <a:ext cx="3491259" cy="213128"/>
          </a:xfrm>
          <a:prstGeom prst="rect">
            <a:avLst/>
          </a:prstGeom>
        </p:spPr>
      </p:pic>
      <p:pic>
        <p:nvPicPr>
          <p:cNvPr id="13" name="Picture 12">
            <a:extLst>
              <a:ext uri="{FF2B5EF4-FFF2-40B4-BE49-F238E27FC236}">
                <a16:creationId xmlns:a16="http://schemas.microsoft.com/office/drawing/2014/main" id="{6E148AAF-5585-4F42-BF76-121912D73214}"/>
              </a:ext>
            </a:extLst>
          </p:cNvPr>
          <p:cNvPicPr>
            <a:picLocks noChangeAspect="1"/>
          </p:cNvPicPr>
          <p:nvPr/>
        </p:nvPicPr>
        <p:blipFill>
          <a:blip r:embed="rId3"/>
          <a:stretch>
            <a:fillRect/>
          </a:stretch>
        </p:blipFill>
        <p:spPr>
          <a:xfrm>
            <a:off x="6974946" y="6536876"/>
            <a:ext cx="2688612" cy="164129"/>
          </a:xfrm>
          <a:prstGeom prst="rect">
            <a:avLst/>
          </a:prstGeom>
        </p:spPr>
      </p:pic>
    </p:spTree>
    <p:extLst>
      <p:ext uri="{BB962C8B-B14F-4D97-AF65-F5344CB8AC3E}">
        <p14:creationId xmlns:p14="http://schemas.microsoft.com/office/powerpoint/2010/main" val="1213014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346" y="156237"/>
            <a:ext cx="8596668" cy="1320800"/>
          </a:xfrm>
        </p:spPr>
        <p:txBody>
          <a:bodyPr/>
          <a:lstStyle/>
          <a:p>
            <a:r>
              <a:rPr lang="en-US" dirty="0">
                <a:solidFill>
                  <a:srgbClr val="C00000"/>
                </a:solidFill>
              </a:rPr>
              <a:t>3) Browser Launch</a:t>
            </a:r>
          </a:p>
        </p:txBody>
      </p:sp>
      <p:sp>
        <p:nvSpPr>
          <p:cNvPr id="3" name="Content Placeholder 2"/>
          <p:cNvSpPr>
            <a:spLocks noGrp="1"/>
          </p:cNvSpPr>
          <p:nvPr>
            <p:ph idx="1"/>
          </p:nvPr>
        </p:nvSpPr>
        <p:spPr>
          <a:xfrm>
            <a:off x="677333" y="1197204"/>
            <a:ext cx="9043715" cy="5660795"/>
          </a:xfrm>
        </p:spPr>
        <p:txBody>
          <a:bodyPr>
            <a:normAutofit/>
          </a:bodyPr>
          <a:lstStyle/>
          <a:p>
            <a:r>
              <a:rPr lang="en-US" dirty="0"/>
              <a:t>Basic statement we all know in Selenium is </a:t>
            </a:r>
          </a:p>
          <a:p>
            <a:pPr marL="0" indent="0">
              <a:buNone/>
            </a:pPr>
            <a:r>
              <a:rPr lang="en-US" dirty="0"/>
              <a:t>			</a:t>
            </a:r>
            <a:r>
              <a:rPr lang="en-US" dirty="0">
                <a:solidFill>
                  <a:srgbClr val="5241CF"/>
                </a:solidFill>
              </a:rPr>
              <a:t>WebDriver driver = new ChromeDriver();</a:t>
            </a:r>
          </a:p>
          <a:p>
            <a:pPr marL="0" indent="0">
              <a:buNone/>
            </a:pPr>
            <a:r>
              <a:rPr lang="en-US" sz="900" dirty="0">
                <a:solidFill>
                  <a:srgbClr val="C00000"/>
                </a:solidFill>
              </a:rPr>
              <a:t>			     </a:t>
            </a:r>
            <a:r>
              <a:rPr lang="en-US" sz="1400" dirty="0">
                <a:solidFill>
                  <a:srgbClr val="C00000"/>
                </a:solidFill>
              </a:rPr>
              <a:t>Interface        obj    =   new         Class</a:t>
            </a:r>
          </a:p>
          <a:p>
            <a:pPr marL="0" indent="0">
              <a:buNone/>
            </a:pPr>
            <a:endParaRPr lang="en-US" sz="1200" dirty="0"/>
          </a:p>
          <a:p>
            <a:pPr>
              <a:lnSpc>
                <a:spcPct val="150000"/>
              </a:lnSpc>
            </a:pPr>
            <a:r>
              <a:rPr lang="en-US" dirty="0"/>
              <a:t>Here, we are initializing Chrome browser using Selenium WebDriver.                    </a:t>
            </a:r>
            <a:r>
              <a:rPr lang="en-US" altLang="en-US" dirty="0">
                <a:solidFill>
                  <a:srgbClr val="242729"/>
                </a:solidFill>
                <a:latin typeface="Arial" panose="020B0604020202020204" pitchFamily="34" charset="0"/>
                <a:cs typeface="Arial" panose="020B0604020202020204" pitchFamily="34" charset="0"/>
              </a:rPr>
              <a:t>So in the above statement, we are actually telling </a:t>
            </a:r>
            <a:r>
              <a:rPr lang="en-US" dirty="0">
                <a:solidFill>
                  <a:srgbClr val="242729"/>
                </a:solidFill>
                <a:latin typeface="Arial" panose="020B0604020202020204" pitchFamily="34" charset="0"/>
                <a:cs typeface="Arial" panose="020B0604020202020204" pitchFamily="34" charset="0"/>
              </a:rPr>
              <a:t> ChromeDriver </a:t>
            </a:r>
            <a:r>
              <a:rPr lang="en-US" altLang="en-US" dirty="0">
                <a:solidFill>
                  <a:srgbClr val="242729"/>
                </a:solidFill>
                <a:latin typeface="Arial" panose="020B0604020202020204" pitchFamily="34" charset="0"/>
                <a:cs typeface="Arial" panose="020B0604020202020204" pitchFamily="34" charset="0"/>
              </a:rPr>
              <a:t>class that         “Hey you can automate the various methods that you want on the chrome browser. For that, we declare a reference variable of type WebDriver and then use it to instantiate </a:t>
            </a:r>
            <a:r>
              <a:rPr lang="en-US" dirty="0">
                <a:solidFill>
                  <a:srgbClr val="242729"/>
                </a:solidFill>
                <a:latin typeface="Arial" panose="020B0604020202020204" pitchFamily="34" charset="0"/>
                <a:cs typeface="Arial" panose="020B0604020202020204" pitchFamily="34" charset="0"/>
              </a:rPr>
              <a:t> ChromeDriver.</a:t>
            </a:r>
            <a:r>
              <a:rPr lang="en-US" altLang="en-US" dirty="0">
                <a:solidFill>
                  <a:srgbClr val="242729"/>
                </a:solidFill>
                <a:latin typeface="Arial" panose="020B0604020202020204" pitchFamily="34" charset="0"/>
                <a:cs typeface="Arial" panose="020B0604020202020204" pitchFamily="34" charset="0"/>
              </a:rPr>
              <a:t> </a:t>
            </a:r>
          </a:p>
          <a:p>
            <a:pPr>
              <a:lnSpc>
                <a:spcPct val="150000"/>
              </a:lnSpc>
            </a:pPr>
            <a:endParaRPr lang="en-US" altLang="en-US" sz="100" dirty="0">
              <a:solidFill>
                <a:srgbClr val="242729"/>
              </a:solidFill>
              <a:latin typeface="Arial" panose="020B0604020202020204" pitchFamily="34" charset="0"/>
              <a:cs typeface="Arial" panose="020B0604020202020204" pitchFamily="34" charset="0"/>
            </a:endParaRPr>
          </a:p>
          <a:p>
            <a:pPr>
              <a:lnSpc>
                <a:spcPct val="150000"/>
              </a:lnSpc>
            </a:pPr>
            <a:r>
              <a:rPr lang="en-US" dirty="0">
                <a:solidFill>
                  <a:srgbClr val="242729"/>
                </a:solidFill>
                <a:latin typeface="Arial" panose="020B0604020202020204" pitchFamily="34" charset="0"/>
                <a:cs typeface="Arial" panose="020B0604020202020204" pitchFamily="34" charset="0"/>
              </a:rPr>
              <a:t>ChromeDriver</a:t>
            </a:r>
            <a:r>
              <a:rPr lang="en-US" altLang="en-US" dirty="0">
                <a:solidFill>
                  <a:srgbClr val="242729"/>
                </a:solidFill>
                <a:latin typeface="Arial" panose="020B0604020202020204" pitchFamily="34" charset="0"/>
                <a:cs typeface="Arial" panose="020B0604020202020204" pitchFamily="34" charset="0"/>
              </a:rPr>
              <a:t> class already has the implemented version of methods in WebDriver.</a:t>
            </a:r>
          </a:p>
          <a:p>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1968237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C00000"/>
                </a:solidFill>
              </a:rPr>
              <a:t>RemoteWebDriver</a:t>
            </a:r>
            <a:endParaRPr lang="en-US" dirty="0">
              <a:solidFill>
                <a:srgbClr val="C00000"/>
              </a:solidFill>
            </a:endParaRPr>
          </a:p>
        </p:txBody>
      </p:sp>
      <p:sp>
        <p:nvSpPr>
          <p:cNvPr id="4" name="Footer Placeholder 3"/>
          <p:cNvSpPr>
            <a:spLocks noGrp="1"/>
          </p:cNvSpPr>
          <p:nvPr>
            <p:ph type="ftr" sz="quarter" idx="11"/>
          </p:nvPr>
        </p:nvSpPr>
        <p:spPr/>
        <p:txBody>
          <a:bodyPr/>
          <a:lstStyle/>
          <a:p>
            <a:endParaRPr lang="en-US" dirty="0"/>
          </a:p>
        </p:txBody>
      </p:sp>
      <p:pic>
        <p:nvPicPr>
          <p:cNvPr id="1026" name="Picture 2" descr="Running test using RemoteWebDriver with Marionette | TestingDoc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448078"/>
            <a:ext cx="9818255" cy="54099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4387273" y="3244850"/>
            <a:ext cx="2438400" cy="571500"/>
          </a:xfrm>
          <a:prstGeom prst="rect">
            <a:avLst/>
          </a:prstGeom>
        </p:spPr>
      </p:pic>
    </p:spTree>
    <p:extLst>
      <p:ext uri="{BB962C8B-B14F-4D97-AF65-F5344CB8AC3E}">
        <p14:creationId xmlns:p14="http://schemas.microsoft.com/office/powerpoint/2010/main" val="2687555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FBB1-1C4B-499A-9DEC-458AABE1DA0A}"/>
              </a:ext>
            </a:extLst>
          </p:cNvPr>
          <p:cNvSpPr>
            <a:spLocks noGrp="1"/>
          </p:cNvSpPr>
          <p:nvPr>
            <p:ph type="title"/>
          </p:nvPr>
        </p:nvSpPr>
        <p:spPr>
          <a:xfrm>
            <a:off x="0" y="0"/>
            <a:ext cx="8596668" cy="1320800"/>
          </a:xfrm>
        </p:spPr>
        <p:txBody>
          <a:bodyPr/>
          <a:lstStyle/>
          <a:p>
            <a:r>
              <a:rPr lang="en-IN" dirty="0">
                <a:solidFill>
                  <a:srgbClr val="C00000"/>
                </a:solidFill>
              </a:rPr>
              <a:t>4) Driver Methods</a:t>
            </a:r>
          </a:p>
        </p:txBody>
      </p:sp>
      <p:pic>
        <p:nvPicPr>
          <p:cNvPr id="5" name="Content Placeholder 4">
            <a:extLst>
              <a:ext uri="{FF2B5EF4-FFF2-40B4-BE49-F238E27FC236}">
                <a16:creationId xmlns:a16="http://schemas.microsoft.com/office/drawing/2014/main" id="{4CC4FE8F-E550-47CD-9BAC-2B18992A99BD}"/>
              </a:ext>
            </a:extLst>
          </p:cNvPr>
          <p:cNvPicPr>
            <a:picLocks noGrp="1" noChangeAspect="1"/>
          </p:cNvPicPr>
          <p:nvPr>
            <p:ph idx="1"/>
          </p:nvPr>
        </p:nvPicPr>
        <p:blipFill>
          <a:blip r:embed="rId2"/>
          <a:stretch>
            <a:fillRect/>
          </a:stretch>
        </p:blipFill>
        <p:spPr>
          <a:xfrm>
            <a:off x="1669002" y="594804"/>
            <a:ext cx="6205492" cy="5952478"/>
          </a:xfrm>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38871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2CF92-60B4-4910-B887-6DB341558F8D}"/>
              </a:ext>
            </a:extLst>
          </p:cNvPr>
          <p:cNvSpPr>
            <a:spLocks noGrp="1"/>
          </p:cNvSpPr>
          <p:nvPr>
            <p:ph type="title"/>
          </p:nvPr>
        </p:nvSpPr>
        <p:spPr>
          <a:xfrm>
            <a:off x="677334" y="609600"/>
            <a:ext cx="8596668" cy="686540"/>
          </a:xfrm>
        </p:spPr>
        <p:txBody>
          <a:bodyPr/>
          <a:lstStyle/>
          <a:p>
            <a:r>
              <a:rPr lang="en-IN" dirty="0">
                <a:solidFill>
                  <a:srgbClr val="C00000"/>
                </a:solidFill>
              </a:rPr>
              <a:t>Driver method Questions:</a:t>
            </a:r>
          </a:p>
        </p:txBody>
      </p:sp>
      <p:sp>
        <p:nvSpPr>
          <p:cNvPr id="3" name="Content Placeholder 2">
            <a:extLst>
              <a:ext uri="{FF2B5EF4-FFF2-40B4-BE49-F238E27FC236}">
                <a16:creationId xmlns:a16="http://schemas.microsoft.com/office/drawing/2014/main" id="{A89452D5-9D9B-4EAC-BC79-BCB0D722B045}"/>
              </a:ext>
            </a:extLst>
          </p:cNvPr>
          <p:cNvSpPr>
            <a:spLocks noGrp="1"/>
          </p:cNvSpPr>
          <p:nvPr>
            <p:ph idx="1"/>
          </p:nvPr>
        </p:nvSpPr>
        <p:spPr>
          <a:xfrm>
            <a:off x="2368296" y="1562471"/>
            <a:ext cx="6905706" cy="4478892"/>
          </a:xfrm>
        </p:spPr>
        <p:txBody>
          <a:bodyPr/>
          <a:lstStyle/>
          <a:p>
            <a:pPr>
              <a:lnSpc>
                <a:spcPct val="150000"/>
              </a:lnSpc>
            </a:pPr>
            <a:r>
              <a:rPr lang="en-IN" dirty="0"/>
              <a:t>Find Element vs Find Elements (and Its return type)</a:t>
            </a:r>
          </a:p>
          <a:p>
            <a:pPr>
              <a:lnSpc>
                <a:spcPct val="150000"/>
              </a:lnSpc>
            </a:pPr>
            <a:r>
              <a:rPr lang="en-IN" dirty="0"/>
              <a:t>Get vs navigate</a:t>
            </a:r>
          </a:p>
          <a:p>
            <a:pPr>
              <a:lnSpc>
                <a:spcPct val="150000"/>
              </a:lnSpc>
            </a:pPr>
            <a:r>
              <a:rPr lang="en-IN" dirty="0"/>
              <a:t>Close vs Quit</a:t>
            </a:r>
          </a:p>
          <a:p>
            <a:pPr>
              <a:lnSpc>
                <a:spcPct val="150000"/>
              </a:lnSpc>
            </a:pPr>
            <a:r>
              <a:rPr lang="en-IN" dirty="0"/>
              <a:t>Switch To</a:t>
            </a:r>
          </a:p>
          <a:p>
            <a:pPr>
              <a:lnSpc>
                <a:spcPct val="150000"/>
              </a:lnSpc>
            </a:pPr>
            <a:r>
              <a:rPr lang="en-IN" dirty="0"/>
              <a:t>Alternative to get</a:t>
            </a:r>
          </a:p>
          <a:p>
            <a:pPr>
              <a:lnSpc>
                <a:spcPct val="150000"/>
              </a:lnSpc>
            </a:pPr>
            <a:r>
              <a:rPr lang="en-IN" dirty="0"/>
              <a:t>Alternative to </a:t>
            </a:r>
            <a:r>
              <a:rPr lang="en-IN" dirty="0" err="1"/>
              <a:t>sendkeys</a:t>
            </a:r>
            <a:endParaRPr lang="en-IN" dirty="0"/>
          </a:p>
          <a:p>
            <a:pPr>
              <a:lnSpc>
                <a:spcPct val="150000"/>
              </a:lnSpc>
            </a:pPr>
            <a:r>
              <a:rPr lang="en-IN" dirty="0"/>
              <a:t>Current </a:t>
            </a:r>
            <a:r>
              <a:rPr lang="en-IN" dirty="0" err="1"/>
              <a:t>Url</a:t>
            </a:r>
            <a:r>
              <a:rPr lang="en-IN" dirty="0"/>
              <a:t> vs Title</a:t>
            </a:r>
          </a:p>
          <a:p>
            <a:pPr>
              <a:lnSpc>
                <a:spcPct val="150000"/>
              </a:lnSpc>
            </a:pPr>
            <a:endParaRPr lang="en-IN" dirty="0"/>
          </a:p>
          <a:p>
            <a:endParaRPr lang="en-IN" dirty="0"/>
          </a:p>
          <a:p>
            <a:endParaRPr lang="en-IN"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370313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B6CC98-A59D-463A-A5F8-5737E01AD3E4}"/>
              </a:ext>
            </a:extLst>
          </p:cNvPr>
          <p:cNvSpPr>
            <a:spLocks noGrp="1"/>
          </p:cNvSpPr>
          <p:nvPr>
            <p:ph idx="1"/>
          </p:nvPr>
        </p:nvSpPr>
        <p:spPr>
          <a:xfrm>
            <a:off x="1307648" y="1874494"/>
            <a:ext cx="8741874" cy="1446813"/>
          </a:xfrm>
        </p:spPr>
        <p:txBody>
          <a:bodyPr/>
          <a:lstStyle/>
          <a:p>
            <a:r>
              <a:rPr lang="en-IN" dirty="0"/>
              <a:t>Selenium Locators are used to identifying the web elements on the Web page.</a:t>
            </a:r>
          </a:p>
          <a:p>
            <a:pPr marL="0" indent="0">
              <a:buNone/>
            </a:pPr>
            <a:endParaRPr lang="en-IN" dirty="0"/>
          </a:p>
        </p:txBody>
      </p:sp>
      <p:sp>
        <p:nvSpPr>
          <p:cNvPr id="6" name="Title 1">
            <a:extLst>
              <a:ext uri="{FF2B5EF4-FFF2-40B4-BE49-F238E27FC236}">
                <a16:creationId xmlns:a16="http://schemas.microsoft.com/office/drawing/2014/main" id="{1D044150-7B5F-4B06-A0AC-A9DBBDAFABFF}"/>
              </a:ext>
            </a:extLst>
          </p:cNvPr>
          <p:cNvSpPr txBox="1">
            <a:spLocks/>
          </p:cNvSpPr>
          <p:nvPr/>
        </p:nvSpPr>
        <p:spPr>
          <a:xfrm>
            <a:off x="235196" y="602572"/>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rgbClr val="C00000"/>
                </a:solidFill>
              </a:rPr>
              <a:t>5)  Selenium  Locators</a:t>
            </a:r>
          </a:p>
        </p:txBody>
      </p:sp>
      <p:pic>
        <p:nvPicPr>
          <p:cNvPr id="16388" name="Picture 4" descr="Find Web Elements using Selenium WebDriver - GeeksforGeeks">
            <a:extLst>
              <a:ext uri="{FF2B5EF4-FFF2-40B4-BE49-F238E27FC236}">
                <a16:creationId xmlns:a16="http://schemas.microsoft.com/office/drawing/2014/main" id="{B6D300BC-6226-4B29-BD85-1E68255F1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918" y="2941006"/>
            <a:ext cx="5991225" cy="2343150"/>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8 - Wiktionary">
            <a:extLst>
              <a:ext uri="{FF2B5EF4-FFF2-40B4-BE49-F238E27FC236}">
                <a16:creationId xmlns:a16="http://schemas.microsoft.com/office/drawing/2014/main" id="{C1B6087A-66DB-4A96-A88E-DB6757FF3F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3530" y="3339772"/>
            <a:ext cx="337352" cy="39384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765451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8596668" cy="1320800"/>
          </a:xfrm>
        </p:spPr>
        <p:txBody>
          <a:bodyPr/>
          <a:lstStyle/>
          <a:p>
            <a:r>
              <a:rPr lang="en-IN" b="1" dirty="0">
                <a:solidFill>
                  <a:schemeClr val="accent4">
                    <a:lumMod val="75000"/>
                  </a:schemeClr>
                </a:solidFill>
              </a:rPr>
              <a:t>6) X-Path</a:t>
            </a:r>
          </a:p>
        </p:txBody>
      </p:sp>
      <p:sp>
        <p:nvSpPr>
          <p:cNvPr id="3" name="Content Placeholder 2"/>
          <p:cNvSpPr>
            <a:spLocks noGrp="1"/>
          </p:cNvSpPr>
          <p:nvPr>
            <p:ph idx="1"/>
          </p:nvPr>
        </p:nvSpPr>
        <p:spPr>
          <a:xfrm>
            <a:off x="3213717" y="1642369"/>
            <a:ext cx="6060284" cy="4398993"/>
          </a:xfrm>
        </p:spPr>
        <p:txBody>
          <a:bodyPr>
            <a:normAutofit/>
          </a:bodyPr>
          <a:lstStyle/>
          <a:p>
            <a:pPr>
              <a:lnSpc>
                <a:spcPct val="200000"/>
              </a:lnSpc>
            </a:pPr>
            <a:r>
              <a:rPr lang="en-IN" sz="3200" dirty="0"/>
              <a:t>1. Absolute</a:t>
            </a:r>
          </a:p>
          <a:p>
            <a:pPr>
              <a:lnSpc>
                <a:spcPct val="200000"/>
              </a:lnSpc>
            </a:pPr>
            <a:r>
              <a:rPr lang="en-IN" sz="3200" dirty="0"/>
              <a:t>2. Relative</a:t>
            </a:r>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908831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00B0F0"/>
                </a:solidFill>
              </a:rPr>
              <a:t>1. Absolute X-Path</a:t>
            </a:r>
            <a:br>
              <a:rPr lang="en-IN" dirty="0">
                <a:solidFill>
                  <a:srgbClr val="00B0F0"/>
                </a:solidFill>
              </a:rPr>
            </a:br>
            <a:endParaRPr lang="en-IN" dirty="0">
              <a:solidFill>
                <a:srgbClr val="00B0F0"/>
              </a:solidFill>
            </a:endParaRPr>
          </a:p>
        </p:txBody>
      </p:sp>
      <p:sp>
        <p:nvSpPr>
          <p:cNvPr id="3" name="Content Placeholder 2"/>
          <p:cNvSpPr>
            <a:spLocks noGrp="1"/>
          </p:cNvSpPr>
          <p:nvPr>
            <p:ph idx="1"/>
          </p:nvPr>
        </p:nvSpPr>
        <p:spPr/>
        <p:txBody>
          <a:bodyPr/>
          <a:lstStyle/>
          <a:p>
            <a:pPr marL="0" indent="0">
              <a:lnSpc>
                <a:spcPct val="150000"/>
              </a:lnSpc>
              <a:buNone/>
            </a:pPr>
            <a:r>
              <a:rPr lang="en-IN" sz="3200" dirty="0"/>
              <a:t>			</a:t>
            </a:r>
            <a:r>
              <a:rPr lang="en-US" sz="2000" dirty="0"/>
              <a:t>It begins with the single forward slash(/) ,</a:t>
            </a:r>
          </a:p>
          <a:p>
            <a:pPr marL="0" indent="0">
              <a:lnSpc>
                <a:spcPct val="150000"/>
              </a:lnSpc>
              <a:buNone/>
            </a:pPr>
            <a:r>
              <a:rPr lang="en-US" sz="2000" dirty="0"/>
              <a:t>			we can select the element from the root node.</a:t>
            </a:r>
            <a:r>
              <a:rPr lang="en-IN" sz="2000" dirty="0"/>
              <a:t> </a:t>
            </a:r>
          </a:p>
          <a:p>
            <a:pPr marL="0" indent="0">
              <a:buNone/>
            </a:pPr>
            <a:endParaRPr lang="en-IN" sz="2000" dirty="0"/>
          </a:p>
          <a:p>
            <a:pPr marL="0" indent="0">
              <a:buNone/>
            </a:pPr>
            <a:endParaRPr lang="en-IN" sz="2000" dirty="0"/>
          </a:p>
          <a:p>
            <a:pPr marL="0" indent="0">
              <a:buNone/>
            </a:pPr>
            <a:r>
              <a:rPr lang="en-IN" sz="2000" dirty="0"/>
              <a:t>	</a:t>
            </a:r>
            <a:r>
              <a:rPr lang="en-IN" sz="2000" dirty="0" err="1"/>
              <a:t>Eg</a:t>
            </a:r>
            <a:r>
              <a:rPr lang="en-IN" sz="2000" dirty="0"/>
              <a:t>: html/body/div[1]/selection/div[1]/h4[1]/b</a:t>
            </a:r>
          </a:p>
          <a:p>
            <a:endParaRPr lang="en-IN"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00B0F0"/>
                </a:solidFill>
              </a:rPr>
              <a:t>2. Relative X-Path</a:t>
            </a:r>
            <a:br>
              <a:rPr lang="en-IN" dirty="0">
                <a:solidFill>
                  <a:srgbClr val="00B0F0"/>
                </a:solidFill>
              </a:rPr>
            </a:br>
            <a:endParaRPr lang="en-IN" dirty="0">
              <a:solidFill>
                <a:srgbClr val="00B0F0"/>
              </a:solidFill>
            </a:endParaRPr>
          </a:p>
        </p:txBody>
      </p:sp>
      <p:sp>
        <p:nvSpPr>
          <p:cNvPr id="3" name="Content Placeholder 2"/>
          <p:cNvSpPr>
            <a:spLocks noGrp="1"/>
          </p:cNvSpPr>
          <p:nvPr>
            <p:ph idx="1"/>
          </p:nvPr>
        </p:nvSpPr>
        <p:spPr>
          <a:xfrm>
            <a:off x="677334" y="2200930"/>
            <a:ext cx="8596668" cy="3880773"/>
          </a:xfrm>
        </p:spPr>
        <p:txBody>
          <a:bodyPr/>
          <a:lstStyle/>
          <a:p>
            <a:pPr marL="457200" lvl="1" indent="0">
              <a:lnSpc>
                <a:spcPct val="200000"/>
              </a:lnSpc>
              <a:buNone/>
            </a:pPr>
            <a:r>
              <a:rPr lang="en-US" sz="2000" dirty="0"/>
              <a:t>		Starts from the middle of the HTML DOM structure.</a:t>
            </a:r>
          </a:p>
          <a:p>
            <a:pPr marL="457200" lvl="1" indent="0">
              <a:lnSpc>
                <a:spcPct val="200000"/>
              </a:lnSpc>
              <a:buNone/>
            </a:pPr>
            <a:r>
              <a:rPr lang="en-US" sz="2000" dirty="0"/>
              <a:t>		 It starts with the double forward slash (//), </a:t>
            </a:r>
          </a:p>
          <a:p>
            <a:pPr marL="457200" lvl="1" indent="0">
              <a:lnSpc>
                <a:spcPct val="200000"/>
              </a:lnSpc>
              <a:buNone/>
            </a:pPr>
            <a:r>
              <a:rPr lang="en-US" sz="2000" dirty="0"/>
              <a:t>		It can search the element anywhere at the webpage.</a:t>
            </a:r>
            <a:endParaRPr lang="en-IN" sz="2000" dirty="0"/>
          </a:p>
          <a:p>
            <a:endParaRPr lang="en-IN" dirty="0"/>
          </a:p>
          <a:p>
            <a:pPr marL="0" indent="0">
              <a:buNone/>
            </a:pPr>
            <a:r>
              <a:rPr lang="en-IN" dirty="0"/>
              <a:t>	</a:t>
            </a:r>
            <a:r>
              <a:rPr lang="en-IN" dirty="0" err="1"/>
              <a:t>Eg</a:t>
            </a:r>
            <a:r>
              <a:rPr lang="en-IN" dirty="0"/>
              <a:t>: //*[Class=‘feature-box’]</a:t>
            </a:r>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7DAFFD-843F-4981-BF55-5D79FB4A4A0C}"/>
              </a:ext>
            </a:extLst>
          </p:cNvPr>
          <p:cNvSpPr>
            <a:spLocks noGrp="1"/>
          </p:cNvSpPr>
          <p:nvPr>
            <p:ph idx="1"/>
          </p:nvPr>
        </p:nvSpPr>
        <p:spPr>
          <a:xfrm>
            <a:off x="427829" y="1198484"/>
            <a:ext cx="6631619" cy="5370991"/>
          </a:xfrm>
        </p:spPr>
        <p:txBody>
          <a:bodyPr>
            <a:normAutofit fontScale="92500" lnSpcReduction="10000"/>
          </a:bodyPr>
          <a:lstStyle/>
          <a:p>
            <a:pPr>
              <a:lnSpc>
                <a:spcPct val="150000"/>
              </a:lnSpc>
            </a:pPr>
            <a:r>
              <a:rPr lang="en-US" dirty="0"/>
              <a:t>1. Jenkins build is triggered,</a:t>
            </a:r>
          </a:p>
          <a:p>
            <a:pPr>
              <a:lnSpc>
                <a:spcPct val="150000"/>
              </a:lnSpc>
            </a:pPr>
            <a:r>
              <a:rPr lang="en-US" dirty="0"/>
              <a:t>2. Maven downloads the latest code changes and updates 		  and performs the build.</a:t>
            </a:r>
          </a:p>
          <a:p>
            <a:pPr marL="0" indent="0">
              <a:lnSpc>
                <a:spcPct val="150000"/>
              </a:lnSpc>
              <a:buNone/>
            </a:pPr>
            <a:r>
              <a:rPr lang="en-US" dirty="0"/>
              <a:t>	  Build goals runs the automated tests and that will take 		  place through the </a:t>
            </a:r>
            <a:r>
              <a:rPr lang="en-US" i="1" dirty="0"/>
              <a:t>maven-surefire-plugin</a:t>
            </a:r>
            <a:r>
              <a:rPr lang="en-US" dirty="0"/>
              <a:t>.</a:t>
            </a:r>
          </a:p>
          <a:p>
            <a:pPr>
              <a:lnSpc>
                <a:spcPct val="150000"/>
              </a:lnSpc>
            </a:pPr>
            <a:r>
              <a:rPr lang="en-US" dirty="0"/>
              <a:t>3. The plugins tell Junit/TestNG to run all the tests in the                     Project that have the annotation</a:t>
            </a:r>
            <a:r>
              <a:rPr lang="en-US" i="1" dirty="0"/>
              <a:t> @Test</a:t>
            </a:r>
            <a:r>
              <a:rPr lang="en-US" dirty="0"/>
              <a:t>.</a:t>
            </a:r>
          </a:p>
          <a:p>
            <a:pPr>
              <a:lnSpc>
                <a:spcPct val="150000"/>
              </a:lnSpc>
            </a:pPr>
            <a:r>
              <a:rPr lang="en-US" dirty="0"/>
              <a:t>4. Once a test is found, the Selenium </a:t>
            </a:r>
            <a:r>
              <a:rPr lang="en-US" dirty="0" err="1"/>
              <a:t>Webdriver</a:t>
            </a:r>
            <a:r>
              <a:rPr lang="en-US" dirty="0"/>
              <a:t> comes into play, opens a new browser instance and runs the automated user interface test.</a:t>
            </a:r>
          </a:p>
          <a:p>
            <a:pPr>
              <a:lnSpc>
                <a:spcPct val="150000"/>
              </a:lnSpc>
            </a:pPr>
            <a:r>
              <a:rPr lang="en-US" dirty="0"/>
              <a:t>5. At the end of the build, a default report is generated by Jenkins with the results of the tests.</a:t>
            </a:r>
          </a:p>
          <a:p>
            <a:endParaRPr lang="en-IN" dirty="0"/>
          </a:p>
        </p:txBody>
      </p:sp>
      <p:pic>
        <p:nvPicPr>
          <p:cNvPr id="5122" name="Picture 2" descr="jenkins, selenium, maven and junit together">
            <a:extLst>
              <a:ext uri="{FF2B5EF4-FFF2-40B4-BE49-F238E27FC236}">
                <a16:creationId xmlns:a16="http://schemas.microsoft.com/office/drawing/2014/main" id="{64905D83-0B4C-449D-A688-C1BC5604F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5402" y="-6658"/>
            <a:ext cx="5036598" cy="687353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0FEE2DDC-0BE7-4F58-BE6D-228743F2BA3A}"/>
              </a:ext>
            </a:extLst>
          </p:cNvPr>
          <p:cNvSpPr>
            <a:spLocks noGrp="1"/>
          </p:cNvSpPr>
          <p:nvPr>
            <p:ph type="title"/>
          </p:nvPr>
        </p:nvSpPr>
        <p:spPr>
          <a:xfrm>
            <a:off x="109163" y="222929"/>
            <a:ext cx="5323971" cy="975555"/>
          </a:xfrm>
        </p:spPr>
        <p:txBody>
          <a:bodyPr>
            <a:normAutofit fontScale="90000"/>
          </a:bodyPr>
          <a:lstStyle/>
          <a:p>
            <a:r>
              <a:rPr lang="en-IN" sz="4400" b="1" dirty="0">
                <a:solidFill>
                  <a:srgbClr val="0070C0"/>
                </a:solidFill>
              </a:rPr>
              <a:t>How tools interact:</a:t>
            </a:r>
            <a:br>
              <a:rPr lang="en-IN" sz="4400" dirty="0"/>
            </a:br>
            <a:r>
              <a:rPr lang="en-IN" sz="4400" b="1" dirty="0">
                <a:solidFill>
                  <a:srgbClr val="0070C0"/>
                </a:solidFill>
              </a:rPr>
              <a:t> </a:t>
            </a:r>
          </a:p>
        </p:txBody>
      </p:sp>
      <p:sp>
        <p:nvSpPr>
          <p:cNvPr id="2" name="Footer Placeholder 1"/>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8020772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85962"/>
            <a:ext cx="8596668" cy="944438"/>
          </a:xfrm>
        </p:spPr>
        <p:txBody>
          <a:bodyPr/>
          <a:lstStyle/>
          <a:p>
            <a:r>
              <a:rPr lang="en-US" dirty="0">
                <a:solidFill>
                  <a:srgbClr val="00B0F0"/>
                </a:solidFill>
              </a:rPr>
              <a:t>Dynamic X-Path:</a:t>
            </a:r>
          </a:p>
        </p:txBody>
      </p:sp>
      <p:sp>
        <p:nvSpPr>
          <p:cNvPr id="3" name="Content Placeholder 2"/>
          <p:cNvSpPr>
            <a:spLocks noGrp="1"/>
          </p:cNvSpPr>
          <p:nvPr>
            <p:ph sz="half" idx="1"/>
          </p:nvPr>
        </p:nvSpPr>
        <p:spPr>
          <a:xfrm>
            <a:off x="2043485" y="2196192"/>
            <a:ext cx="2817884" cy="3845169"/>
          </a:xfrm>
        </p:spPr>
        <p:txBody>
          <a:bodyPr/>
          <a:lstStyle/>
          <a:p>
            <a:pPr>
              <a:lnSpc>
                <a:spcPct val="200000"/>
              </a:lnSpc>
            </a:pPr>
            <a:r>
              <a:rPr lang="en-US" dirty="0"/>
              <a:t>Text</a:t>
            </a:r>
          </a:p>
          <a:p>
            <a:pPr>
              <a:lnSpc>
                <a:spcPct val="200000"/>
              </a:lnSpc>
            </a:pPr>
            <a:r>
              <a:rPr lang="en-US" dirty="0"/>
              <a:t>Contains</a:t>
            </a:r>
          </a:p>
          <a:p>
            <a:pPr>
              <a:lnSpc>
                <a:spcPct val="200000"/>
              </a:lnSpc>
            </a:pPr>
            <a:r>
              <a:rPr lang="en-US" dirty="0"/>
              <a:t>Starts-with</a:t>
            </a:r>
          </a:p>
        </p:txBody>
      </p:sp>
      <p:sp>
        <p:nvSpPr>
          <p:cNvPr id="4" name="Content Placeholder 3"/>
          <p:cNvSpPr>
            <a:spLocks noGrp="1"/>
          </p:cNvSpPr>
          <p:nvPr>
            <p:ph sz="half" idx="2"/>
          </p:nvPr>
        </p:nvSpPr>
        <p:spPr>
          <a:xfrm>
            <a:off x="4015409" y="2196193"/>
            <a:ext cx="5258595" cy="3845169"/>
          </a:xfrm>
        </p:spPr>
        <p:txBody>
          <a:bodyPr/>
          <a:lstStyle/>
          <a:p>
            <a:pPr>
              <a:lnSpc>
                <a:spcPct val="200000"/>
              </a:lnSpc>
            </a:pPr>
            <a:r>
              <a:rPr lang="en-IN" dirty="0"/>
              <a:t>//td[text()=‘message’]</a:t>
            </a:r>
            <a:r>
              <a:rPr lang="en-US" altLang="en-US" dirty="0">
                <a:solidFill>
                  <a:srgbClr val="222222"/>
                </a:solidFill>
                <a:latin typeface="Monaco"/>
              </a:rPr>
              <a:t> </a:t>
            </a:r>
            <a:endParaRPr lang="en-US" altLang="en-US" sz="4400" dirty="0">
              <a:solidFill>
                <a:schemeClr val="tx1"/>
              </a:solidFill>
              <a:latin typeface="Arial" panose="020B0604020202020204" pitchFamily="34" charset="0"/>
            </a:endParaRPr>
          </a:p>
          <a:p>
            <a:pPr>
              <a:lnSpc>
                <a:spcPct val="200000"/>
              </a:lnSpc>
            </a:pPr>
            <a:r>
              <a:rPr lang="en-IN" dirty="0"/>
              <a:t>//*[contains(@id, ‘message’)]</a:t>
            </a:r>
          </a:p>
          <a:p>
            <a:pPr>
              <a:lnSpc>
                <a:spcPct val="200000"/>
              </a:lnSpc>
            </a:pPr>
            <a:r>
              <a:rPr lang="en-IN" dirty="0"/>
              <a:t>//label[</a:t>
            </a:r>
            <a:r>
              <a:rPr lang="en-IN" dirty="0" err="1"/>
              <a:t>starts-with@id</a:t>
            </a:r>
            <a:r>
              <a:rPr lang="en-IN" dirty="0"/>
              <a:t>,’message’]</a:t>
            </a:r>
          </a:p>
          <a:p>
            <a:pPr>
              <a:lnSpc>
                <a:spcPct val="200000"/>
              </a:lnSpc>
            </a:pPr>
            <a:endParaRPr lang="en-IN" dirty="0"/>
          </a:p>
        </p:txBody>
      </p:sp>
      <p:sp>
        <p:nvSpPr>
          <p:cNvPr id="5" name="Footer Placeholder 4"/>
          <p:cNvSpPr>
            <a:spLocks noGrp="1"/>
          </p:cNvSpPr>
          <p:nvPr>
            <p:ph type="ftr" sz="quarter" idx="11"/>
          </p:nvPr>
        </p:nvSpPr>
        <p:spPr/>
        <p:txBody>
          <a:bodyPr/>
          <a:lstStyle/>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F1B39-DAB8-4977-A99C-4E77E3F2BD2D}"/>
              </a:ext>
            </a:extLst>
          </p:cNvPr>
          <p:cNvSpPr>
            <a:spLocks noGrp="1"/>
          </p:cNvSpPr>
          <p:nvPr>
            <p:ph type="title"/>
          </p:nvPr>
        </p:nvSpPr>
        <p:spPr/>
        <p:txBody>
          <a:bodyPr/>
          <a:lstStyle/>
          <a:p>
            <a:r>
              <a:rPr lang="en-IN" dirty="0">
                <a:solidFill>
                  <a:schemeClr val="tx2">
                    <a:lumMod val="75000"/>
                  </a:schemeClr>
                </a:solidFill>
              </a:rPr>
              <a:t>Axes Methods</a:t>
            </a:r>
          </a:p>
        </p:txBody>
      </p:sp>
      <p:pic>
        <p:nvPicPr>
          <p:cNvPr id="5" name="Picture 2" descr="XPath Axes Selenium WebDriver - Tutorial And Example">
            <a:extLst>
              <a:ext uri="{FF2B5EF4-FFF2-40B4-BE49-F238E27FC236}">
                <a16:creationId xmlns:a16="http://schemas.microsoft.com/office/drawing/2014/main" id="{3A25A1B3-97E8-4E3F-97E7-F5419E5FD9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4417" y="1358176"/>
            <a:ext cx="5937023" cy="5499824"/>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751383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025" y="281126"/>
            <a:ext cx="8596668" cy="1320800"/>
          </a:xfrm>
        </p:spPr>
        <p:txBody>
          <a:bodyPr/>
          <a:lstStyle/>
          <a:p>
            <a:r>
              <a:rPr lang="en-US" dirty="0">
                <a:solidFill>
                  <a:srgbClr val="FF0000"/>
                </a:solidFill>
              </a:rPr>
              <a:t>Xpath Axes Methods</a:t>
            </a:r>
            <a:br>
              <a:rPr lang="en-US" dirty="0">
                <a:solidFill>
                  <a:srgbClr val="FF0000"/>
                </a:solidFill>
              </a:rPr>
            </a:br>
            <a:endParaRPr lang="en-IN" dirty="0">
              <a:solidFill>
                <a:srgbClr val="FF0000"/>
              </a:solidFill>
            </a:endParaRPr>
          </a:p>
        </p:txBody>
      </p:sp>
      <p:sp>
        <p:nvSpPr>
          <p:cNvPr id="3" name="Content Placeholder 2"/>
          <p:cNvSpPr>
            <a:spLocks noGrp="1"/>
          </p:cNvSpPr>
          <p:nvPr>
            <p:ph sz="half" idx="1"/>
          </p:nvPr>
        </p:nvSpPr>
        <p:spPr>
          <a:xfrm>
            <a:off x="1707349" y="1397875"/>
            <a:ext cx="2420972" cy="5328745"/>
          </a:xfrm>
        </p:spPr>
        <p:txBody>
          <a:bodyPr>
            <a:normAutofit/>
          </a:bodyPr>
          <a:lstStyle/>
          <a:p>
            <a:pPr>
              <a:lnSpc>
                <a:spcPct val="160000"/>
              </a:lnSpc>
            </a:pPr>
            <a:r>
              <a:rPr lang="en-US" dirty="0"/>
              <a:t>Following</a:t>
            </a:r>
          </a:p>
          <a:p>
            <a:pPr>
              <a:lnSpc>
                <a:spcPct val="160000"/>
              </a:lnSpc>
            </a:pPr>
            <a:r>
              <a:rPr lang="en-US" dirty="0"/>
              <a:t>Preceding</a:t>
            </a:r>
          </a:p>
          <a:p>
            <a:pPr>
              <a:lnSpc>
                <a:spcPct val="160000"/>
              </a:lnSpc>
            </a:pPr>
            <a:r>
              <a:rPr lang="en-US" dirty="0"/>
              <a:t>Child</a:t>
            </a:r>
          </a:p>
          <a:p>
            <a:pPr>
              <a:lnSpc>
                <a:spcPct val="160000"/>
              </a:lnSpc>
            </a:pPr>
            <a:r>
              <a:rPr lang="en-US" dirty="0"/>
              <a:t>Ancestor</a:t>
            </a:r>
          </a:p>
          <a:p>
            <a:pPr>
              <a:lnSpc>
                <a:spcPct val="160000"/>
              </a:lnSpc>
            </a:pPr>
            <a:r>
              <a:rPr lang="en-US" dirty="0"/>
              <a:t>Following-sibling</a:t>
            </a:r>
          </a:p>
          <a:p>
            <a:pPr>
              <a:lnSpc>
                <a:spcPct val="160000"/>
              </a:lnSpc>
            </a:pPr>
            <a:r>
              <a:rPr lang="en-US" dirty="0"/>
              <a:t>Preceding-sibling</a:t>
            </a:r>
          </a:p>
          <a:p>
            <a:pPr>
              <a:lnSpc>
                <a:spcPct val="160000"/>
              </a:lnSpc>
            </a:pPr>
            <a:r>
              <a:rPr lang="en-US" dirty="0"/>
              <a:t>Parent</a:t>
            </a:r>
          </a:p>
          <a:p>
            <a:pPr>
              <a:lnSpc>
                <a:spcPct val="160000"/>
              </a:lnSpc>
            </a:pPr>
            <a:r>
              <a:rPr lang="en-US" dirty="0"/>
              <a:t>Descendant</a:t>
            </a:r>
          </a:p>
          <a:p>
            <a:pPr marL="0" indent="0">
              <a:lnSpc>
                <a:spcPct val="160000"/>
              </a:lnSpc>
              <a:buNone/>
            </a:pPr>
            <a:r>
              <a:rPr lang="en-US" dirty="0"/>
              <a:t>		</a:t>
            </a:r>
            <a:endParaRPr lang="en-IN" dirty="0"/>
          </a:p>
        </p:txBody>
      </p:sp>
      <p:sp>
        <p:nvSpPr>
          <p:cNvPr id="5" name="Content Placeholder 4"/>
          <p:cNvSpPr>
            <a:spLocks noGrp="1"/>
          </p:cNvSpPr>
          <p:nvPr>
            <p:ph sz="half" idx="2"/>
          </p:nvPr>
        </p:nvSpPr>
        <p:spPr>
          <a:xfrm>
            <a:off x="4128321" y="1397875"/>
            <a:ext cx="6175697" cy="5328745"/>
          </a:xfrm>
        </p:spPr>
        <p:txBody>
          <a:bodyPr>
            <a:normAutofit/>
          </a:bodyPr>
          <a:lstStyle/>
          <a:p>
            <a:pPr marL="0" indent="0">
              <a:lnSpc>
                <a:spcPct val="150000"/>
              </a:lnSpc>
              <a:buNone/>
            </a:pPr>
            <a:r>
              <a:rPr lang="en-IN" dirty="0"/>
              <a:t>//*[@type=‘submit’]//</a:t>
            </a:r>
            <a:r>
              <a:rPr lang="en-IN" b="1" dirty="0"/>
              <a:t>following</a:t>
            </a:r>
            <a:r>
              <a:rPr lang="en-IN" dirty="0"/>
              <a:t>::input[1]</a:t>
            </a:r>
          </a:p>
          <a:p>
            <a:pPr marL="0" indent="0">
              <a:lnSpc>
                <a:spcPct val="150000"/>
              </a:lnSpc>
              <a:buNone/>
            </a:pPr>
            <a:r>
              <a:rPr lang="en-IN" dirty="0"/>
              <a:t>//*[@type=‘submit’]//</a:t>
            </a:r>
            <a:r>
              <a:rPr lang="en-IN" b="1" dirty="0"/>
              <a:t>preceding</a:t>
            </a:r>
            <a:r>
              <a:rPr lang="en-IN" dirty="0"/>
              <a:t>::input[1]</a:t>
            </a:r>
          </a:p>
          <a:p>
            <a:pPr marL="0" indent="0">
              <a:lnSpc>
                <a:spcPct val="150000"/>
              </a:lnSpc>
              <a:buNone/>
            </a:pPr>
            <a:r>
              <a:rPr lang="en-IN" dirty="0"/>
              <a:t>//*[@type=‘submit’]//</a:t>
            </a:r>
            <a:r>
              <a:rPr lang="en-IN" b="1" dirty="0"/>
              <a:t>child</a:t>
            </a:r>
            <a:r>
              <a:rPr lang="en-IN" dirty="0"/>
              <a:t>::input[1]</a:t>
            </a:r>
          </a:p>
          <a:p>
            <a:pPr marL="0" indent="0">
              <a:lnSpc>
                <a:spcPct val="150000"/>
              </a:lnSpc>
              <a:buNone/>
            </a:pPr>
            <a:r>
              <a:rPr lang="en-IN" dirty="0"/>
              <a:t>//*[@type=‘submit’]//</a:t>
            </a:r>
            <a:r>
              <a:rPr lang="en-IN" b="1" dirty="0"/>
              <a:t>ancestor</a:t>
            </a:r>
            <a:r>
              <a:rPr lang="en-IN" dirty="0"/>
              <a:t>::input[1]</a:t>
            </a:r>
          </a:p>
          <a:p>
            <a:pPr marL="0" indent="0">
              <a:lnSpc>
                <a:spcPct val="150000"/>
              </a:lnSpc>
              <a:buNone/>
            </a:pPr>
            <a:r>
              <a:rPr lang="en-IN" dirty="0"/>
              <a:t>//*[@type=‘submit’]//</a:t>
            </a:r>
            <a:r>
              <a:rPr lang="en-IN" b="1" dirty="0"/>
              <a:t>following-sibling</a:t>
            </a:r>
            <a:r>
              <a:rPr lang="en-IN" dirty="0"/>
              <a:t>::input[1]</a:t>
            </a:r>
          </a:p>
          <a:p>
            <a:pPr marL="0" indent="0">
              <a:lnSpc>
                <a:spcPct val="150000"/>
              </a:lnSpc>
              <a:buNone/>
            </a:pPr>
            <a:endParaRPr lang="en-IN" sz="100" baseline="-25000" dirty="0"/>
          </a:p>
          <a:p>
            <a:pPr marL="0" indent="0">
              <a:lnSpc>
                <a:spcPct val="150000"/>
              </a:lnSpc>
              <a:buNone/>
            </a:pPr>
            <a:r>
              <a:rPr lang="en-IN" dirty="0"/>
              <a:t>//*[@type=‘submit’]//</a:t>
            </a:r>
            <a:r>
              <a:rPr lang="en-IN" b="1" dirty="0"/>
              <a:t>preceding-sibling</a:t>
            </a:r>
            <a:r>
              <a:rPr lang="en-IN" dirty="0"/>
              <a:t>::input[1]</a:t>
            </a:r>
          </a:p>
          <a:p>
            <a:pPr marL="0" indent="0">
              <a:lnSpc>
                <a:spcPct val="150000"/>
              </a:lnSpc>
              <a:buNone/>
            </a:pPr>
            <a:r>
              <a:rPr lang="en-IN" dirty="0"/>
              <a:t>//*[@type=‘submit’]//</a:t>
            </a:r>
            <a:r>
              <a:rPr lang="en-IN" b="1" dirty="0"/>
              <a:t>parent</a:t>
            </a:r>
            <a:r>
              <a:rPr lang="en-IN" dirty="0"/>
              <a:t>::input[1]</a:t>
            </a:r>
          </a:p>
          <a:p>
            <a:pPr marL="0" indent="0">
              <a:lnSpc>
                <a:spcPct val="150000"/>
              </a:lnSpc>
              <a:buNone/>
            </a:pPr>
            <a:r>
              <a:rPr lang="en-IN" dirty="0"/>
              <a:t>//*[@type=‘submit’]//</a:t>
            </a:r>
            <a:r>
              <a:rPr lang="en-IN" b="1" dirty="0"/>
              <a:t>descendant</a:t>
            </a:r>
            <a:r>
              <a:rPr lang="en-IN" dirty="0"/>
              <a:t>::input[1]</a:t>
            </a:r>
          </a:p>
          <a:p>
            <a:pPr marL="0" indent="0">
              <a:lnSpc>
                <a:spcPct val="150000"/>
              </a:lnSpc>
              <a:buNone/>
            </a:pPr>
            <a:endParaRPr lang="en-IN"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US" dirty="0"/>
              <a:t>How to get </a:t>
            </a:r>
            <a:r>
              <a:rPr lang="en-US" dirty="0" err="1"/>
              <a:t>xPath</a:t>
            </a:r>
            <a:r>
              <a:rPr lang="en-US" dirty="0"/>
              <a:t> for SVG elements?</a:t>
            </a:r>
            <a:br>
              <a:rPr lang="en-US" dirty="0"/>
            </a:br>
            <a:br>
              <a:rPr lang="en-US" dirty="0"/>
            </a:br>
            <a:endParaRPr lang="en-US" dirty="0"/>
          </a:p>
        </p:txBody>
      </p:sp>
      <p:sp>
        <p:nvSpPr>
          <p:cNvPr id="5" name="Content Placeholder 4"/>
          <p:cNvSpPr>
            <a:spLocks noGrp="1"/>
          </p:cNvSpPr>
          <p:nvPr>
            <p:ph idx="1"/>
          </p:nvPr>
        </p:nvSpPr>
        <p:spPr>
          <a:xfrm>
            <a:off x="677334" y="1573735"/>
            <a:ext cx="8596668" cy="1407209"/>
          </a:xfrm>
        </p:spPr>
        <p:txBody>
          <a:bodyPr/>
          <a:lstStyle/>
          <a:p>
            <a:r>
              <a:rPr lang="en-US" b="1" dirty="0"/>
              <a:t>SVG</a:t>
            </a:r>
            <a:r>
              <a:rPr lang="en-US" dirty="0"/>
              <a:t> stands for scalable vector graphics, and it is a file format that allows you to display vector images on your website.</a:t>
            </a:r>
          </a:p>
          <a:p>
            <a:endParaRPr lang="en-US" sz="500" dirty="0"/>
          </a:p>
          <a:p>
            <a:pPr marL="0" indent="0">
              <a:buNone/>
            </a:pPr>
            <a:r>
              <a:rPr lang="en-US" altLang="en-US" dirty="0">
                <a:solidFill>
                  <a:schemeClr val="tx1"/>
                </a:solidFill>
                <a:latin typeface="inherit"/>
              </a:rPr>
              <a:t>		"/*[name()='</a:t>
            </a:r>
            <a:r>
              <a:rPr lang="en-US" altLang="en-US" dirty="0" err="1">
                <a:solidFill>
                  <a:schemeClr val="tx1"/>
                </a:solidFill>
                <a:latin typeface="inherit"/>
              </a:rPr>
              <a:t>svg</a:t>
            </a:r>
            <a:r>
              <a:rPr lang="en-US" altLang="en-US" dirty="0">
                <a:solidFill>
                  <a:schemeClr val="tx1"/>
                </a:solidFill>
                <a:latin typeface="inherit"/>
              </a:rPr>
              <a:t>']/*[name()='SVG OBJECT']" </a:t>
            </a:r>
            <a:endParaRPr lang="en-US" altLang="en-US" sz="4400" dirty="0">
              <a:solidFill>
                <a:schemeClr val="tx1"/>
              </a:solidFill>
              <a:latin typeface="Arial" panose="020B0604020202020204" pitchFamily="34" charset="0"/>
            </a:endParaRPr>
          </a:p>
          <a:p>
            <a:endParaRPr lang="en-US" dirty="0"/>
          </a:p>
          <a:p>
            <a:endParaRPr lang="en-US" dirty="0"/>
          </a:p>
        </p:txBody>
      </p:sp>
      <p:sp>
        <p:nvSpPr>
          <p:cNvPr id="6" name="Rectangle 1"/>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1146412" y="3045796"/>
            <a:ext cx="6564573" cy="3689374"/>
          </a:xfrm>
          <a:prstGeom prst="rect">
            <a:avLst/>
          </a:prstGeom>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582756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60218"/>
            <a:ext cx="8596668" cy="683491"/>
          </a:xfrm>
        </p:spPr>
        <p:txBody>
          <a:bodyPr/>
          <a:lstStyle/>
          <a:p>
            <a:r>
              <a:rPr lang="en-US" dirty="0">
                <a:solidFill>
                  <a:srgbClr val="FF0000"/>
                </a:solidFill>
              </a:rPr>
              <a:t>Dynamic </a:t>
            </a:r>
            <a:r>
              <a:rPr lang="en-US" dirty="0" err="1">
                <a:solidFill>
                  <a:srgbClr val="FF0000"/>
                </a:solidFill>
              </a:rPr>
              <a:t>xpath</a:t>
            </a:r>
            <a:r>
              <a:rPr lang="en-US" dirty="0">
                <a:solidFill>
                  <a:srgbClr val="FF0000"/>
                </a:solidFill>
              </a:rPr>
              <a:t> with </a:t>
            </a:r>
            <a:r>
              <a:rPr lang="en-US" dirty="0" err="1">
                <a:solidFill>
                  <a:srgbClr val="FF0000"/>
                </a:solidFill>
              </a:rPr>
              <a:t>svg</a:t>
            </a:r>
            <a:r>
              <a:rPr lang="en-US" dirty="0">
                <a:solidFill>
                  <a:srgbClr val="FF0000"/>
                </a:solidFill>
              </a:rPr>
              <a:t> element</a:t>
            </a:r>
          </a:p>
        </p:txBody>
      </p:sp>
      <p:pic>
        <p:nvPicPr>
          <p:cNvPr id="4" name="Content Placeholder 3"/>
          <p:cNvPicPr>
            <a:picLocks noGrp="1" noChangeAspect="1"/>
          </p:cNvPicPr>
          <p:nvPr>
            <p:ph idx="1"/>
          </p:nvPr>
        </p:nvPicPr>
        <p:blipFill>
          <a:blip r:embed="rId2"/>
          <a:stretch>
            <a:fillRect/>
          </a:stretch>
        </p:blipFill>
        <p:spPr>
          <a:xfrm>
            <a:off x="677334" y="1200726"/>
            <a:ext cx="10412872" cy="5534025"/>
          </a:xfrm>
          <a:prstGeom prst="rect">
            <a:avLst/>
          </a:prstGeom>
        </p:spPr>
      </p:pic>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7072627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dirty="0"/>
          </a:p>
        </p:txBody>
      </p:sp>
      <p:pic>
        <p:nvPicPr>
          <p:cNvPr id="6" name="Picture 5"/>
          <p:cNvPicPr>
            <a:picLocks noChangeAspect="1"/>
          </p:cNvPicPr>
          <p:nvPr/>
        </p:nvPicPr>
        <p:blipFill>
          <a:blip r:embed="rId2"/>
          <a:stretch>
            <a:fillRect/>
          </a:stretch>
        </p:blipFill>
        <p:spPr>
          <a:xfrm>
            <a:off x="677334" y="482724"/>
            <a:ext cx="7981950" cy="6200775"/>
          </a:xfrm>
          <a:prstGeom prst="rect">
            <a:avLst/>
          </a:prstGeom>
        </p:spPr>
      </p:pic>
    </p:spTree>
    <p:extLst>
      <p:ext uri="{BB962C8B-B14F-4D97-AF65-F5344CB8AC3E}">
        <p14:creationId xmlns:p14="http://schemas.microsoft.com/office/powerpoint/2010/main" val="36563663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8676"/>
            <a:ext cx="8596668" cy="1320800"/>
          </a:xfrm>
        </p:spPr>
        <p:txBody>
          <a:bodyPr/>
          <a:lstStyle/>
          <a:p>
            <a:r>
              <a:rPr lang="en-US" b="1" dirty="0">
                <a:solidFill>
                  <a:srgbClr val="C00000"/>
                </a:solidFill>
              </a:rPr>
              <a:t>7) CSS Selector </a:t>
            </a:r>
            <a:r>
              <a:rPr lang="en-US" dirty="0">
                <a:solidFill>
                  <a:srgbClr val="C00000"/>
                </a:solidFill>
              </a:rPr>
              <a:t>- Cascading Style Sheet</a:t>
            </a:r>
          </a:p>
        </p:txBody>
      </p:sp>
      <p:sp>
        <p:nvSpPr>
          <p:cNvPr id="3" name="Content Placeholder 2"/>
          <p:cNvSpPr>
            <a:spLocks noGrp="1"/>
          </p:cNvSpPr>
          <p:nvPr>
            <p:ph idx="1"/>
          </p:nvPr>
        </p:nvSpPr>
        <p:spPr>
          <a:xfrm>
            <a:off x="1502978" y="1008994"/>
            <a:ext cx="9101960" cy="5759668"/>
          </a:xfrm>
        </p:spPr>
        <p:txBody>
          <a:bodyPr>
            <a:normAutofit/>
          </a:bodyPr>
          <a:lstStyle/>
          <a:p>
            <a:pPr>
              <a:lnSpc>
                <a:spcPct val="170000"/>
              </a:lnSpc>
            </a:pPr>
            <a:r>
              <a:rPr lang="en-US" dirty="0"/>
              <a:t>It is easier to learn/understand</a:t>
            </a:r>
          </a:p>
          <a:p>
            <a:pPr>
              <a:lnSpc>
                <a:spcPct val="170000"/>
              </a:lnSpc>
            </a:pPr>
            <a:r>
              <a:rPr lang="en-US" dirty="0"/>
              <a:t>Typically  faster than Xpath.</a:t>
            </a:r>
          </a:p>
          <a:p>
            <a:pPr>
              <a:lnSpc>
                <a:spcPct val="170000"/>
              </a:lnSpc>
            </a:pPr>
            <a:r>
              <a:rPr lang="en-US" dirty="0"/>
              <a:t>It is used a lot on the development side to </a:t>
            </a:r>
            <a:r>
              <a:rPr lang="en-US" b="1" dirty="0"/>
              <a:t>style</a:t>
            </a:r>
            <a:r>
              <a:rPr lang="en-US" dirty="0"/>
              <a:t> web pages.</a:t>
            </a:r>
          </a:p>
          <a:p>
            <a:pPr>
              <a:lnSpc>
                <a:spcPct val="170000"/>
              </a:lnSpc>
            </a:pPr>
            <a:r>
              <a:rPr lang="en-US" dirty="0"/>
              <a:t>we can find / select HTML elements on the basis of their id /class / attributes</a:t>
            </a:r>
            <a:endParaRPr lang="en-US" sz="400" dirty="0"/>
          </a:p>
          <a:p>
            <a:pPr>
              <a:lnSpc>
                <a:spcPct val="170000"/>
              </a:lnSpc>
            </a:pPr>
            <a:r>
              <a:rPr lang="en-US" u="sng" dirty="0"/>
              <a:t>Syntax</a:t>
            </a:r>
            <a:r>
              <a:rPr lang="en-US" dirty="0"/>
              <a:t>:</a:t>
            </a:r>
          </a:p>
          <a:p>
            <a:pPr marL="0" indent="0">
              <a:lnSpc>
                <a:spcPct val="170000"/>
              </a:lnSpc>
              <a:buNone/>
            </a:pPr>
            <a:r>
              <a:rPr lang="en-US" dirty="0"/>
              <a:t>	tagName[attributename=attributeValue]</a:t>
            </a:r>
          </a:p>
          <a:p>
            <a:pPr marL="0" indent="0">
              <a:lnSpc>
                <a:spcPct val="170000"/>
              </a:lnSpc>
              <a:buNone/>
            </a:pPr>
            <a:r>
              <a:rPr lang="en-US" dirty="0"/>
              <a:t>	tagName#idattributeValue</a:t>
            </a:r>
          </a:p>
          <a:p>
            <a:pPr marL="0" indent="0">
              <a:lnSpc>
                <a:spcPct val="170000"/>
              </a:lnSpc>
              <a:buNone/>
            </a:pPr>
            <a:r>
              <a:rPr lang="en-US" dirty="0"/>
              <a:t>	tagName.classattributeValue</a:t>
            </a:r>
          </a:p>
          <a:p>
            <a:pPr marL="0" indent="0">
              <a:lnSpc>
                <a:spcPct val="170000"/>
              </a:lnSpc>
              <a:buNone/>
            </a:pPr>
            <a:r>
              <a:rPr lang="en-US" dirty="0"/>
              <a:t>	tagName.classattributeValue1.classattributeValue2</a:t>
            </a:r>
          </a:p>
          <a:p>
            <a:pPr marL="0" indent="0">
              <a:lnSpc>
                <a:spcPct val="170000"/>
              </a:lnSpc>
              <a:buNone/>
            </a:pPr>
            <a:endParaRPr lang="en-US"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fontAlgn="base"/>
            <a:r>
              <a:rPr lang="en-US" dirty="0">
                <a:hlinkClick r:id="rId2"/>
              </a:rPr>
              <a:t>How to verify text color in selenium?</a:t>
            </a:r>
            <a:br>
              <a:rPr lang="en-US" dirty="0"/>
            </a:br>
            <a:endParaRPr lang="en-US" dirty="0"/>
          </a:p>
        </p:txBody>
      </p:sp>
      <p:sp>
        <p:nvSpPr>
          <p:cNvPr id="3" name="Content Placeholder 2"/>
          <p:cNvSpPr>
            <a:spLocks noGrp="1"/>
          </p:cNvSpPr>
          <p:nvPr>
            <p:ph idx="1"/>
          </p:nvPr>
        </p:nvSpPr>
        <p:spPr/>
        <p:txBody>
          <a:bodyPr>
            <a:normAutofit/>
          </a:bodyPr>
          <a:lstStyle/>
          <a:p>
            <a:pPr marL="0" indent="0">
              <a:buNone/>
            </a:pPr>
            <a:r>
              <a:rPr lang="en-US" sz="2400" dirty="0"/>
              <a:t>We can use </a:t>
            </a:r>
            <a:r>
              <a:rPr lang="en-US" sz="2400" b="1" dirty="0">
                <a:solidFill>
                  <a:srgbClr val="FF0000"/>
                </a:solidFill>
              </a:rPr>
              <a:t>.</a:t>
            </a:r>
            <a:r>
              <a:rPr lang="en-US" sz="2400" b="1" dirty="0" err="1">
                <a:solidFill>
                  <a:srgbClr val="FF0000"/>
                </a:solidFill>
              </a:rPr>
              <a:t>getCssValue</a:t>
            </a:r>
            <a:r>
              <a:rPr lang="en-US" sz="2400" b="1" dirty="0">
                <a:solidFill>
                  <a:srgbClr val="FF0000"/>
                </a:solidFill>
              </a:rPr>
              <a:t>() </a:t>
            </a:r>
            <a:r>
              <a:rPr lang="en-US" sz="2400" dirty="0"/>
              <a:t>method</a:t>
            </a:r>
          </a:p>
          <a:p>
            <a:pPr marL="0" indent="0">
              <a:buNone/>
            </a:pPr>
            <a:endParaRPr lang="en-US" sz="2400" dirty="0"/>
          </a:p>
          <a:p>
            <a:pPr marL="800100" lvl="2" indent="0" defTabSz="914400" eaLnBrk="0" fontAlgn="base" hangingPunct="0">
              <a:spcBef>
                <a:spcPct val="0"/>
              </a:spcBef>
              <a:spcAft>
                <a:spcPct val="0"/>
              </a:spcAft>
              <a:buClrTx/>
              <a:buSzTx/>
              <a:buNone/>
            </a:pPr>
            <a:r>
              <a:rPr lang="en-US" altLang="en-US" sz="2400" dirty="0" err="1">
                <a:solidFill>
                  <a:schemeClr val="tx1"/>
                </a:solidFill>
                <a:latin typeface="inherit"/>
              </a:rPr>
              <a:t>element.getAttribute</a:t>
            </a:r>
            <a:r>
              <a:rPr lang="en-US" altLang="en-US" sz="2400" dirty="0">
                <a:solidFill>
                  <a:schemeClr val="tx1"/>
                </a:solidFill>
                <a:latin typeface="inherit"/>
              </a:rPr>
              <a:t>("background") </a:t>
            </a:r>
            <a:r>
              <a:rPr lang="en-US" altLang="en-US" sz="2400" dirty="0" err="1">
                <a:solidFill>
                  <a:schemeClr val="tx1"/>
                </a:solidFill>
                <a:latin typeface="inherit"/>
              </a:rPr>
              <a:t>element.getAttribute</a:t>
            </a:r>
            <a:r>
              <a:rPr lang="en-US" altLang="en-US" sz="2400" dirty="0">
                <a:solidFill>
                  <a:schemeClr val="tx1"/>
                </a:solidFill>
                <a:latin typeface="inherit"/>
              </a:rPr>
              <a:t>("style") </a:t>
            </a:r>
            <a:r>
              <a:rPr lang="en-US" altLang="en-US" sz="2400" dirty="0" err="1">
                <a:solidFill>
                  <a:schemeClr val="tx1"/>
                </a:solidFill>
                <a:latin typeface="inherit"/>
              </a:rPr>
              <a:t>element.getAttribute</a:t>
            </a:r>
            <a:r>
              <a:rPr lang="en-US" altLang="en-US" sz="2400" dirty="0">
                <a:solidFill>
                  <a:schemeClr val="tx1"/>
                </a:solidFill>
                <a:latin typeface="inherit"/>
              </a:rPr>
              <a:t>("background-color") </a:t>
            </a:r>
            <a:r>
              <a:rPr lang="en-US" altLang="en-US" sz="2400" dirty="0" err="1">
                <a:solidFill>
                  <a:schemeClr val="tx1"/>
                </a:solidFill>
                <a:latin typeface="inherit"/>
              </a:rPr>
              <a:t>element.getCssValue</a:t>
            </a:r>
            <a:r>
              <a:rPr lang="en-US" altLang="en-US" sz="2400" dirty="0">
                <a:solidFill>
                  <a:schemeClr val="tx1"/>
                </a:solidFill>
                <a:latin typeface="inherit"/>
              </a:rPr>
              <a:t>("style") </a:t>
            </a:r>
          </a:p>
          <a:p>
            <a:pPr marL="800100" lvl="2" indent="0" defTabSz="914400" eaLnBrk="0" fontAlgn="base" hangingPunct="0">
              <a:spcBef>
                <a:spcPct val="0"/>
              </a:spcBef>
              <a:spcAft>
                <a:spcPct val="0"/>
              </a:spcAft>
              <a:buClrTx/>
              <a:buSzTx/>
              <a:buNone/>
            </a:pPr>
            <a:r>
              <a:rPr lang="en-US" altLang="en-US" sz="2400" dirty="0" err="1">
                <a:solidFill>
                  <a:schemeClr val="tx1"/>
                </a:solidFill>
                <a:latin typeface="inherit"/>
              </a:rPr>
              <a:t>element.getCssValue</a:t>
            </a:r>
            <a:r>
              <a:rPr lang="en-US" altLang="en-US" sz="2400" dirty="0">
                <a:solidFill>
                  <a:schemeClr val="tx1"/>
                </a:solidFill>
                <a:latin typeface="inherit"/>
              </a:rPr>
              <a:t>("color")</a:t>
            </a:r>
            <a:r>
              <a:rPr lang="en-US" altLang="en-US" sz="2400" dirty="0">
                <a:solidFill>
                  <a:schemeClr val="tx1"/>
                </a:solidFill>
              </a:rPr>
              <a:t> </a:t>
            </a:r>
            <a:endParaRPr lang="en-US" altLang="en-US" sz="2400" dirty="0">
              <a:solidFill>
                <a:schemeClr val="tx1"/>
              </a:solidFill>
              <a:latin typeface="Arial" panose="020B0604020202020204" pitchFamily="34" charset="0"/>
            </a:endParaRPr>
          </a:p>
          <a:p>
            <a:pPr marL="0" indent="0">
              <a:buNone/>
            </a:pPr>
            <a:r>
              <a:rPr lang="en-US" sz="2400" dirty="0"/>
              <a:t>	</a:t>
            </a:r>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876278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9962-A2EC-435D-8C33-04CB82EAC5EC}"/>
              </a:ext>
            </a:extLst>
          </p:cNvPr>
          <p:cNvSpPr>
            <a:spLocks noGrp="1"/>
          </p:cNvSpPr>
          <p:nvPr>
            <p:ph type="title"/>
          </p:nvPr>
        </p:nvSpPr>
        <p:spPr>
          <a:xfrm>
            <a:off x="384371" y="281126"/>
            <a:ext cx="8596668" cy="1320800"/>
          </a:xfrm>
        </p:spPr>
        <p:txBody>
          <a:bodyPr/>
          <a:lstStyle/>
          <a:p>
            <a:r>
              <a:rPr lang="en-IN" dirty="0">
                <a:solidFill>
                  <a:srgbClr val="C00000"/>
                </a:solidFill>
              </a:rPr>
              <a:t>8) Web Element Methods</a:t>
            </a:r>
          </a:p>
        </p:txBody>
      </p:sp>
      <p:pic>
        <p:nvPicPr>
          <p:cNvPr id="5" name="Content Placeholder 4">
            <a:extLst>
              <a:ext uri="{FF2B5EF4-FFF2-40B4-BE49-F238E27FC236}">
                <a16:creationId xmlns:a16="http://schemas.microsoft.com/office/drawing/2014/main" id="{D740C8A6-6F30-4749-8014-2B221B3FD9E9}"/>
              </a:ext>
            </a:extLst>
          </p:cNvPr>
          <p:cNvPicPr>
            <a:picLocks noGrp="1" noChangeAspect="1"/>
          </p:cNvPicPr>
          <p:nvPr>
            <p:ph idx="1"/>
          </p:nvPr>
        </p:nvPicPr>
        <p:blipFill>
          <a:blip r:embed="rId2"/>
          <a:stretch>
            <a:fillRect/>
          </a:stretch>
        </p:blipFill>
        <p:spPr>
          <a:xfrm>
            <a:off x="1384916" y="1384917"/>
            <a:ext cx="6134469" cy="5473083"/>
          </a:xfrm>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4761037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16044-0911-47C5-88C8-94EBF0E4E02E}"/>
              </a:ext>
            </a:extLst>
          </p:cNvPr>
          <p:cNvSpPr>
            <a:spLocks noGrp="1"/>
          </p:cNvSpPr>
          <p:nvPr>
            <p:ph type="title"/>
          </p:nvPr>
        </p:nvSpPr>
        <p:spPr/>
        <p:txBody>
          <a:bodyPr/>
          <a:lstStyle/>
          <a:p>
            <a:r>
              <a:rPr lang="en-IN" dirty="0">
                <a:solidFill>
                  <a:srgbClr val="C00000"/>
                </a:solidFill>
              </a:rPr>
              <a:t>Web Element methods Questions</a:t>
            </a:r>
          </a:p>
        </p:txBody>
      </p:sp>
      <p:sp>
        <p:nvSpPr>
          <p:cNvPr id="3" name="Content Placeholder 2">
            <a:extLst>
              <a:ext uri="{FF2B5EF4-FFF2-40B4-BE49-F238E27FC236}">
                <a16:creationId xmlns:a16="http://schemas.microsoft.com/office/drawing/2014/main" id="{AAD238D8-0C04-483F-AAF6-A16695880BB5}"/>
              </a:ext>
            </a:extLst>
          </p:cNvPr>
          <p:cNvSpPr>
            <a:spLocks noGrp="1"/>
          </p:cNvSpPr>
          <p:nvPr>
            <p:ph idx="1"/>
          </p:nvPr>
        </p:nvSpPr>
        <p:spPr>
          <a:xfrm>
            <a:off x="677334" y="1509204"/>
            <a:ext cx="8596668" cy="5220069"/>
          </a:xfrm>
        </p:spPr>
        <p:txBody>
          <a:bodyPr>
            <a:normAutofit/>
          </a:bodyPr>
          <a:lstStyle/>
          <a:p>
            <a:r>
              <a:rPr lang="en-IN" dirty="0"/>
              <a:t>Get Attribute vs Get Text</a:t>
            </a:r>
          </a:p>
          <a:p>
            <a:endParaRPr lang="en-IN" sz="800" dirty="0"/>
          </a:p>
          <a:p>
            <a:pPr marL="0" indent="0">
              <a:buNone/>
            </a:pPr>
            <a:r>
              <a:rPr lang="en-IN" dirty="0"/>
              <a:t>	</a:t>
            </a:r>
            <a:r>
              <a:rPr lang="en-IN" u="sng" dirty="0"/>
              <a:t>Get Attribute:</a:t>
            </a:r>
          </a:p>
          <a:p>
            <a:pPr marL="0" indent="0">
              <a:buNone/>
            </a:pPr>
            <a:r>
              <a:rPr lang="en-IN" dirty="0"/>
              <a:t>				1. To get value of the attribute</a:t>
            </a:r>
          </a:p>
          <a:p>
            <a:pPr marL="0" indent="0">
              <a:buNone/>
            </a:pPr>
            <a:r>
              <a:rPr lang="en-IN" dirty="0"/>
              <a:t>				2. To get the input value that we passed into a textbox</a:t>
            </a:r>
          </a:p>
          <a:p>
            <a:pPr marL="0" indent="0">
              <a:buNone/>
            </a:pPr>
            <a:r>
              <a:rPr lang="en-IN" dirty="0"/>
              <a:t>	</a:t>
            </a:r>
            <a:r>
              <a:rPr lang="en-IN" u="sng" dirty="0"/>
              <a:t>Get Text:</a:t>
            </a:r>
          </a:p>
          <a:p>
            <a:pPr marL="0" indent="0">
              <a:buNone/>
            </a:pPr>
            <a:r>
              <a:rPr lang="en-IN" dirty="0"/>
              <a:t>				To get text of web element.</a:t>
            </a:r>
          </a:p>
          <a:p>
            <a:pPr marL="0" indent="0">
              <a:buNone/>
            </a:pPr>
            <a:endParaRPr lang="en-IN" sz="500" dirty="0"/>
          </a:p>
          <a:p>
            <a:r>
              <a:rPr lang="en-IN" dirty="0"/>
              <a:t>Is Enabled  ---&gt;</a:t>
            </a:r>
            <a:r>
              <a:rPr lang="en-IN" dirty="0">
                <a:sym typeface="Wingdings" panose="05000000000000000000" pitchFamily="2" charset="2"/>
              </a:rPr>
              <a:t> editable/clickable ??</a:t>
            </a:r>
            <a:endParaRPr lang="en-IN" dirty="0"/>
          </a:p>
          <a:p>
            <a:pPr>
              <a:lnSpc>
                <a:spcPct val="150000"/>
              </a:lnSpc>
            </a:pPr>
            <a:r>
              <a:rPr lang="en-IN" dirty="0"/>
              <a:t>Is Displayed ---&gt; Visible/available??</a:t>
            </a:r>
          </a:p>
          <a:p>
            <a:pPr>
              <a:lnSpc>
                <a:spcPct val="150000"/>
              </a:lnSpc>
            </a:pPr>
            <a:r>
              <a:rPr lang="en-IN" dirty="0"/>
              <a:t>Is Selected ---&gt; Selected??</a:t>
            </a:r>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91810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Framework Flow Chart</a:t>
            </a:r>
          </a:p>
        </p:txBody>
      </p:sp>
      <p:sp>
        <p:nvSpPr>
          <p:cNvPr id="3" name="Content Placeholder 2"/>
          <p:cNvSpPr>
            <a:spLocks noGrp="1"/>
          </p:cNvSpPr>
          <p:nvPr>
            <p:ph sz="half" idx="1"/>
          </p:nvPr>
        </p:nvSpPr>
        <p:spPr/>
        <p:txBody>
          <a:bodyPr/>
          <a:lstStyle/>
          <a:p>
            <a:endParaRPr lang="en-IN" dirty="0"/>
          </a:p>
        </p:txBody>
      </p:sp>
      <p:sp>
        <p:nvSpPr>
          <p:cNvPr id="4" name="Content Placeholder 3"/>
          <p:cNvSpPr>
            <a:spLocks noGrp="1"/>
          </p:cNvSpPr>
          <p:nvPr>
            <p:ph sz="half" idx="2"/>
          </p:nvPr>
        </p:nvSpPr>
        <p:spPr/>
        <p:txBody>
          <a:bodyPr/>
          <a:lstStyle/>
          <a:p>
            <a:endParaRPr lang="en-IN" dirty="0"/>
          </a:p>
        </p:txBody>
      </p:sp>
      <p:pic>
        <p:nvPicPr>
          <p:cNvPr id="5" name="Picture 4"/>
          <p:cNvPicPr>
            <a:picLocks noChangeAspect="1"/>
          </p:cNvPicPr>
          <p:nvPr/>
        </p:nvPicPr>
        <p:blipFill>
          <a:blip r:embed="rId2"/>
          <a:stretch>
            <a:fillRect/>
          </a:stretch>
        </p:blipFill>
        <p:spPr>
          <a:xfrm>
            <a:off x="1" y="0"/>
            <a:ext cx="12192000" cy="6858000"/>
          </a:xfrm>
          <a:prstGeom prst="rect">
            <a:avLst/>
          </a:prstGeom>
        </p:spPr>
      </p:pic>
      <p:pic>
        <p:nvPicPr>
          <p:cNvPr id="6" name="Picture 5"/>
          <p:cNvPicPr>
            <a:picLocks noChangeAspect="1"/>
          </p:cNvPicPr>
          <p:nvPr/>
        </p:nvPicPr>
        <p:blipFill>
          <a:blip r:embed="rId3"/>
          <a:stretch>
            <a:fillRect/>
          </a:stretch>
        </p:blipFill>
        <p:spPr>
          <a:xfrm>
            <a:off x="9795164" y="5355275"/>
            <a:ext cx="2396836" cy="1325213"/>
          </a:xfrm>
          <a:prstGeom prst="rect">
            <a:avLst/>
          </a:prstGeom>
        </p:spPr>
      </p:pic>
      <p:sp>
        <p:nvSpPr>
          <p:cNvPr id="7" name="Footer Placeholder 6"/>
          <p:cNvSpPr>
            <a:spLocks noGrp="1"/>
          </p:cNvSpPr>
          <p:nvPr>
            <p:ph type="ftr" sz="quarter" idx="11"/>
          </p:nvPr>
        </p:nvSpPr>
        <p:spPr/>
        <p:txBody>
          <a:bodyPr/>
          <a:lstStyle/>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4">
                    <a:lumMod val="75000"/>
                  </a:schemeClr>
                </a:solidFill>
              </a:rPr>
              <a:t>9) Alert/Pop up  </a:t>
            </a:r>
          </a:p>
        </p:txBody>
      </p:sp>
      <p:sp>
        <p:nvSpPr>
          <p:cNvPr id="3" name="Content Placeholder 2"/>
          <p:cNvSpPr>
            <a:spLocks noGrp="1"/>
          </p:cNvSpPr>
          <p:nvPr>
            <p:ph idx="1"/>
          </p:nvPr>
        </p:nvSpPr>
        <p:spPr>
          <a:xfrm>
            <a:off x="677334" y="1704513"/>
            <a:ext cx="6761390" cy="4962617"/>
          </a:xfrm>
        </p:spPr>
        <p:txBody>
          <a:bodyPr>
            <a:normAutofit/>
          </a:bodyPr>
          <a:lstStyle/>
          <a:p>
            <a:r>
              <a:rPr lang="en-US" sz="2000" dirty="0"/>
              <a:t>Simple</a:t>
            </a:r>
          </a:p>
          <a:p>
            <a:pPr marL="0" indent="0">
              <a:buNone/>
            </a:pPr>
            <a:r>
              <a:rPr lang="en-US" sz="2000" dirty="0"/>
              <a:t>		Accept()</a:t>
            </a:r>
          </a:p>
          <a:p>
            <a:pPr marL="1828800" lvl="4" indent="0">
              <a:buNone/>
            </a:pPr>
            <a:endParaRPr lang="en-US" sz="1050" dirty="0"/>
          </a:p>
          <a:p>
            <a:pPr marL="1828800" lvl="4" indent="0">
              <a:buNone/>
            </a:pPr>
            <a:endParaRPr lang="en-US" sz="1600" dirty="0"/>
          </a:p>
          <a:p>
            <a:r>
              <a:rPr lang="en-US" sz="2000" dirty="0"/>
              <a:t>Confirm</a:t>
            </a:r>
          </a:p>
          <a:p>
            <a:pPr marL="0" indent="0">
              <a:buNone/>
            </a:pPr>
            <a:r>
              <a:rPr lang="en-US" sz="2000" dirty="0"/>
              <a:t>		Accept() or dismiss();</a:t>
            </a:r>
          </a:p>
          <a:p>
            <a:pPr marL="0" indent="0">
              <a:buNone/>
            </a:pPr>
            <a:endParaRPr lang="en-US" sz="1100" dirty="0"/>
          </a:p>
          <a:p>
            <a:pPr marL="0" indent="0">
              <a:buNone/>
            </a:pPr>
            <a:endParaRPr lang="en-US" sz="2000" dirty="0"/>
          </a:p>
          <a:p>
            <a:r>
              <a:rPr lang="en-US" sz="2000" dirty="0"/>
              <a:t>Prompt</a:t>
            </a:r>
          </a:p>
          <a:p>
            <a:pPr marL="0" indent="0">
              <a:buNone/>
            </a:pPr>
            <a:r>
              <a:rPr lang="en-US" sz="2000" dirty="0"/>
              <a:t>		Sendkeys() &amp; accept()</a:t>
            </a:r>
          </a:p>
          <a:p>
            <a:pPr marL="1828800" lvl="4" indent="0">
              <a:buNone/>
            </a:pPr>
            <a:endParaRPr lang="en-US" sz="1800" dirty="0"/>
          </a:p>
        </p:txBody>
      </p:sp>
      <p:pic>
        <p:nvPicPr>
          <p:cNvPr id="5" name="Picture 4">
            <a:extLst>
              <a:ext uri="{FF2B5EF4-FFF2-40B4-BE49-F238E27FC236}">
                <a16:creationId xmlns:a16="http://schemas.microsoft.com/office/drawing/2014/main" id="{C07022BF-B7D0-4898-8D53-4B6D6CC1ACDD}"/>
              </a:ext>
            </a:extLst>
          </p:cNvPr>
          <p:cNvPicPr>
            <a:picLocks noChangeAspect="1"/>
          </p:cNvPicPr>
          <p:nvPr/>
        </p:nvPicPr>
        <p:blipFill>
          <a:blip r:embed="rId2"/>
          <a:stretch>
            <a:fillRect/>
          </a:stretch>
        </p:blipFill>
        <p:spPr>
          <a:xfrm>
            <a:off x="4459410" y="3617649"/>
            <a:ext cx="6140528" cy="3240351"/>
          </a:xfrm>
          <a:prstGeom prst="rect">
            <a:avLst/>
          </a:prstGeom>
        </p:spPr>
      </p:pic>
      <p:pic>
        <p:nvPicPr>
          <p:cNvPr id="9218" name="Picture 2" descr="Selenium WebDriver-Alert Popup - Tutorial And Example">
            <a:extLst>
              <a:ext uri="{FF2B5EF4-FFF2-40B4-BE49-F238E27FC236}">
                <a16:creationId xmlns:a16="http://schemas.microsoft.com/office/drawing/2014/main" id="{4D822EF5-8E00-409B-A56A-262954FFA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6704" y="69619"/>
            <a:ext cx="4762500" cy="34956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C0624-3C5F-4E43-8A15-CD868376F4BB}"/>
              </a:ext>
            </a:extLst>
          </p:cNvPr>
          <p:cNvSpPr>
            <a:spLocks noGrp="1"/>
          </p:cNvSpPr>
          <p:nvPr>
            <p:ph type="title"/>
          </p:nvPr>
        </p:nvSpPr>
        <p:spPr/>
        <p:txBody>
          <a:bodyPr/>
          <a:lstStyle/>
          <a:p>
            <a:r>
              <a:rPr lang="en-IN" dirty="0">
                <a:solidFill>
                  <a:srgbClr val="C00000"/>
                </a:solidFill>
              </a:rPr>
              <a:t>10) Frames</a:t>
            </a:r>
          </a:p>
        </p:txBody>
      </p:sp>
      <p:sp>
        <p:nvSpPr>
          <p:cNvPr id="6" name="Content Placeholder 5">
            <a:extLst>
              <a:ext uri="{FF2B5EF4-FFF2-40B4-BE49-F238E27FC236}">
                <a16:creationId xmlns:a16="http://schemas.microsoft.com/office/drawing/2014/main" id="{0A259F39-3B82-420D-A0E7-A5185BB7618B}"/>
              </a:ext>
            </a:extLst>
          </p:cNvPr>
          <p:cNvSpPr>
            <a:spLocks noGrp="1"/>
          </p:cNvSpPr>
          <p:nvPr>
            <p:ph idx="1"/>
          </p:nvPr>
        </p:nvSpPr>
        <p:spPr/>
        <p:txBody>
          <a:bodyPr>
            <a:normAutofit/>
          </a:bodyPr>
          <a:lstStyle/>
          <a:p>
            <a:r>
              <a:rPr lang="en-IN" dirty="0"/>
              <a:t>Parameters:</a:t>
            </a:r>
          </a:p>
          <a:p>
            <a:pPr marL="0" indent="0">
              <a:buNone/>
            </a:pPr>
            <a:r>
              <a:rPr lang="en-IN" dirty="0"/>
              <a:t>		index</a:t>
            </a:r>
          </a:p>
          <a:p>
            <a:pPr marL="0" indent="0">
              <a:buNone/>
            </a:pPr>
            <a:r>
              <a:rPr lang="en-IN" dirty="0"/>
              <a:t>		Name / Id</a:t>
            </a:r>
          </a:p>
          <a:p>
            <a:pPr marL="0" indent="0">
              <a:buNone/>
            </a:pPr>
            <a:r>
              <a:rPr lang="en-IN" dirty="0"/>
              <a:t>		Element</a:t>
            </a:r>
          </a:p>
          <a:p>
            <a:endParaRPr lang="en-IN" dirty="0"/>
          </a:p>
          <a:p>
            <a:r>
              <a:rPr lang="en-IN" dirty="0"/>
              <a:t>Parent frame and Default Content</a:t>
            </a:r>
          </a:p>
          <a:p>
            <a:pPr marL="0" indent="0">
              <a:buNone/>
            </a:pPr>
            <a:r>
              <a:rPr lang="en-IN" dirty="0"/>
              <a:t>		</a:t>
            </a:r>
          </a:p>
        </p:txBody>
      </p:sp>
      <p:pic>
        <p:nvPicPr>
          <p:cNvPr id="7" name="Picture 6">
            <a:extLst>
              <a:ext uri="{FF2B5EF4-FFF2-40B4-BE49-F238E27FC236}">
                <a16:creationId xmlns:a16="http://schemas.microsoft.com/office/drawing/2014/main" id="{138CCA35-E673-46EB-9B0C-37B1E135EF30}"/>
              </a:ext>
            </a:extLst>
          </p:cNvPr>
          <p:cNvPicPr>
            <a:picLocks noChangeAspect="1"/>
          </p:cNvPicPr>
          <p:nvPr/>
        </p:nvPicPr>
        <p:blipFill>
          <a:blip r:embed="rId2"/>
          <a:stretch>
            <a:fillRect/>
          </a:stretch>
        </p:blipFill>
        <p:spPr>
          <a:xfrm>
            <a:off x="3197718" y="2500821"/>
            <a:ext cx="5086350" cy="1247775"/>
          </a:xfrm>
          <a:prstGeom prst="rect">
            <a:avLst/>
          </a:prstGeom>
        </p:spPr>
      </p:pic>
      <p:pic>
        <p:nvPicPr>
          <p:cNvPr id="8" name="Picture 7">
            <a:extLst>
              <a:ext uri="{FF2B5EF4-FFF2-40B4-BE49-F238E27FC236}">
                <a16:creationId xmlns:a16="http://schemas.microsoft.com/office/drawing/2014/main" id="{3AA16D3E-DC6B-4665-A934-5280CF24A3EE}"/>
              </a:ext>
            </a:extLst>
          </p:cNvPr>
          <p:cNvPicPr>
            <a:picLocks noChangeAspect="1"/>
          </p:cNvPicPr>
          <p:nvPr/>
        </p:nvPicPr>
        <p:blipFill>
          <a:blip r:embed="rId3"/>
          <a:stretch>
            <a:fillRect/>
          </a:stretch>
        </p:blipFill>
        <p:spPr>
          <a:xfrm>
            <a:off x="3135805" y="4611579"/>
            <a:ext cx="5210175" cy="990600"/>
          </a:xfrm>
          <a:prstGeom prst="rect">
            <a:avLst/>
          </a:prstGeom>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1948496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4">
                    <a:lumMod val="75000"/>
                  </a:schemeClr>
                </a:solidFill>
              </a:rPr>
              <a:t>Nested Frames</a:t>
            </a:r>
            <a:endParaRPr lang="en-IN" dirty="0">
              <a:solidFill>
                <a:schemeClr val="accent4">
                  <a:lumMod val="75000"/>
                </a:schemeClr>
              </a:solidFill>
            </a:endParaRPr>
          </a:p>
        </p:txBody>
      </p:sp>
      <p:pic>
        <p:nvPicPr>
          <p:cNvPr id="5" name="Picture 4"/>
          <p:cNvPicPr>
            <a:picLocks noChangeAspect="1"/>
          </p:cNvPicPr>
          <p:nvPr/>
        </p:nvPicPr>
        <p:blipFill>
          <a:blip r:embed="rId2"/>
          <a:stretch>
            <a:fillRect/>
          </a:stretch>
        </p:blipFill>
        <p:spPr>
          <a:xfrm>
            <a:off x="1446508" y="1526721"/>
            <a:ext cx="7901599" cy="4898573"/>
          </a:xfrm>
          <a:prstGeom prst="rect">
            <a:avLst/>
          </a:prstGeom>
        </p:spPr>
      </p:pic>
      <p:pic>
        <p:nvPicPr>
          <p:cNvPr id="3" name="Picture 2">
            <a:extLst>
              <a:ext uri="{FF2B5EF4-FFF2-40B4-BE49-F238E27FC236}">
                <a16:creationId xmlns:a16="http://schemas.microsoft.com/office/drawing/2014/main" id="{E82FA763-C5A6-4627-9AC4-FF58269ABDCD}"/>
              </a:ext>
            </a:extLst>
          </p:cNvPr>
          <p:cNvPicPr>
            <a:picLocks noChangeAspect="1"/>
          </p:cNvPicPr>
          <p:nvPr/>
        </p:nvPicPr>
        <p:blipFill>
          <a:blip r:embed="rId3"/>
          <a:stretch>
            <a:fillRect/>
          </a:stretch>
        </p:blipFill>
        <p:spPr>
          <a:xfrm>
            <a:off x="841298" y="1270000"/>
            <a:ext cx="5591175" cy="866775"/>
          </a:xfrm>
          <a:prstGeom prst="rect">
            <a:avLst/>
          </a:prstGeom>
        </p:spPr>
      </p:pic>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51" y="409325"/>
            <a:ext cx="8596668" cy="713850"/>
          </a:xfrm>
        </p:spPr>
        <p:txBody>
          <a:bodyPr/>
          <a:lstStyle/>
          <a:p>
            <a:r>
              <a:rPr lang="en-US" dirty="0">
                <a:solidFill>
                  <a:schemeClr val="accent4">
                    <a:lumMod val="75000"/>
                  </a:schemeClr>
                </a:solidFill>
              </a:rPr>
              <a:t>11) Check Box</a:t>
            </a:r>
            <a:endParaRPr lang="en-IN" dirty="0">
              <a:solidFill>
                <a:schemeClr val="accent4">
                  <a:lumMod val="75000"/>
                </a:schemeClr>
              </a:solidFill>
            </a:endParaRPr>
          </a:p>
        </p:txBody>
      </p:sp>
      <p:pic>
        <p:nvPicPr>
          <p:cNvPr id="6146" name="Picture 2" descr="Handle Checkbox And Radio Button Using JavascriptExecutor | Inviul">
            <a:extLst>
              <a:ext uri="{FF2B5EF4-FFF2-40B4-BE49-F238E27FC236}">
                <a16:creationId xmlns:a16="http://schemas.microsoft.com/office/drawing/2014/main" id="{0707EF75-FA89-4CBC-B5E1-68A3B60C6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1" y="561975"/>
            <a:ext cx="3829050" cy="28670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5C4848-51E6-40E9-BF37-4DD8E91D0035}"/>
              </a:ext>
            </a:extLst>
          </p:cNvPr>
          <p:cNvPicPr>
            <a:picLocks noChangeAspect="1"/>
          </p:cNvPicPr>
          <p:nvPr/>
        </p:nvPicPr>
        <p:blipFill>
          <a:blip r:embed="rId3"/>
          <a:stretch>
            <a:fillRect/>
          </a:stretch>
        </p:blipFill>
        <p:spPr>
          <a:xfrm>
            <a:off x="1372895" y="3476625"/>
            <a:ext cx="7581900" cy="3381375"/>
          </a:xfrm>
          <a:prstGeom prst="rect">
            <a:avLst/>
          </a:prstGeom>
        </p:spPr>
      </p:pic>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697948"/>
          </a:xfrm>
        </p:spPr>
        <p:txBody>
          <a:bodyPr/>
          <a:lstStyle/>
          <a:p>
            <a:r>
              <a:rPr lang="en-US" dirty="0">
                <a:solidFill>
                  <a:schemeClr val="accent4">
                    <a:lumMod val="75000"/>
                  </a:schemeClr>
                </a:solidFill>
              </a:rPr>
              <a:t>Multiple Check Boxes</a:t>
            </a:r>
            <a:endParaRPr lang="en-IN" dirty="0">
              <a:solidFill>
                <a:schemeClr val="accent4">
                  <a:lumMod val="75000"/>
                </a:schemeClr>
              </a:solidFill>
            </a:endParaRPr>
          </a:p>
        </p:txBody>
      </p:sp>
      <p:pic>
        <p:nvPicPr>
          <p:cNvPr id="4" name="Picture 3">
            <a:extLst>
              <a:ext uri="{FF2B5EF4-FFF2-40B4-BE49-F238E27FC236}">
                <a16:creationId xmlns:a16="http://schemas.microsoft.com/office/drawing/2014/main" id="{38913BEB-C412-47A3-8DE7-16DC5DB95B92}"/>
              </a:ext>
            </a:extLst>
          </p:cNvPr>
          <p:cNvPicPr>
            <a:picLocks noChangeAspect="1"/>
          </p:cNvPicPr>
          <p:nvPr/>
        </p:nvPicPr>
        <p:blipFill>
          <a:blip r:embed="rId2"/>
          <a:stretch>
            <a:fillRect/>
          </a:stretch>
        </p:blipFill>
        <p:spPr>
          <a:xfrm>
            <a:off x="971550" y="3962308"/>
            <a:ext cx="7143750" cy="2505075"/>
          </a:xfrm>
          <a:prstGeom prst="rect">
            <a:avLst/>
          </a:prstGeom>
        </p:spPr>
      </p:pic>
      <p:pic>
        <p:nvPicPr>
          <p:cNvPr id="5" name="Picture 4">
            <a:extLst>
              <a:ext uri="{FF2B5EF4-FFF2-40B4-BE49-F238E27FC236}">
                <a16:creationId xmlns:a16="http://schemas.microsoft.com/office/drawing/2014/main" id="{4DA8391E-798F-4488-8BC1-F6605D0F3D64}"/>
              </a:ext>
            </a:extLst>
          </p:cNvPr>
          <p:cNvPicPr>
            <a:picLocks noChangeAspect="1"/>
          </p:cNvPicPr>
          <p:nvPr/>
        </p:nvPicPr>
        <p:blipFill>
          <a:blip r:embed="rId3"/>
          <a:stretch>
            <a:fillRect/>
          </a:stretch>
        </p:blipFill>
        <p:spPr>
          <a:xfrm>
            <a:off x="1943100" y="844937"/>
            <a:ext cx="5200650" cy="1781175"/>
          </a:xfrm>
          <a:prstGeom prst="rect">
            <a:avLst/>
          </a:prstGeom>
        </p:spPr>
      </p:pic>
      <p:sp>
        <p:nvSpPr>
          <p:cNvPr id="9" name="Title 1">
            <a:extLst>
              <a:ext uri="{FF2B5EF4-FFF2-40B4-BE49-F238E27FC236}">
                <a16:creationId xmlns:a16="http://schemas.microsoft.com/office/drawing/2014/main" id="{C1661899-4964-428F-B1DC-C5AE13D404C2}"/>
              </a:ext>
            </a:extLst>
          </p:cNvPr>
          <p:cNvSpPr txBox="1">
            <a:spLocks/>
          </p:cNvSpPr>
          <p:nvPr/>
        </p:nvSpPr>
        <p:spPr>
          <a:xfrm>
            <a:off x="116889" y="2895692"/>
            <a:ext cx="8596668" cy="69794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accent4">
                    <a:lumMod val="75000"/>
                  </a:schemeClr>
                </a:solidFill>
              </a:rPr>
              <a:t>DOM</a:t>
            </a:r>
            <a:endParaRPr lang="en-IN" dirty="0">
              <a:solidFill>
                <a:schemeClr val="accent4">
                  <a:lumMod val="75000"/>
                </a:schemeClr>
              </a:solidFill>
            </a:endParaRPr>
          </a:p>
        </p:txBody>
      </p:sp>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463682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DE617-2FE9-48AC-9AF1-15965FCBFA7D}"/>
              </a:ext>
            </a:extLst>
          </p:cNvPr>
          <p:cNvSpPr>
            <a:spLocks noGrp="1"/>
          </p:cNvSpPr>
          <p:nvPr>
            <p:ph type="title"/>
          </p:nvPr>
        </p:nvSpPr>
        <p:spPr>
          <a:xfrm>
            <a:off x="677507" y="1142260"/>
            <a:ext cx="8596668" cy="1320800"/>
          </a:xfrm>
        </p:spPr>
        <p:txBody>
          <a:bodyPr/>
          <a:lstStyle/>
          <a:p>
            <a:r>
              <a:rPr lang="en-IN" dirty="0">
                <a:solidFill>
                  <a:srgbClr val="C00000"/>
                </a:solidFill>
              </a:rPr>
              <a:t>Code</a:t>
            </a:r>
          </a:p>
        </p:txBody>
      </p:sp>
      <p:pic>
        <p:nvPicPr>
          <p:cNvPr id="4" name="Content Placeholder 6">
            <a:extLst>
              <a:ext uri="{FF2B5EF4-FFF2-40B4-BE49-F238E27FC236}">
                <a16:creationId xmlns:a16="http://schemas.microsoft.com/office/drawing/2014/main" id="{357E78A6-5464-4063-8D4A-2C69E4A08EBB}"/>
              </a:ext>
            </a:extLst>
          </p:cNvPr>
          <p:cNvPicPr>
            <a:picLocks noGrp="1" noChangeAspect="1"/>
          </p:cNvPicPr>
          <p:nvPr>
            <p:ph idx="1"/>
          </p:nvPr>
        </p:nvPicPr>
        <p:blipFill>
          <a:blip r:embed="rId2"/>
          <a:stretch>
            <a:fillRect/>
          </a:stretch>
        </p:blipFill>
        <p:spPr>
          <a:xfrm>
            <a:off x="677863" y="2689735"/>
            <a:ext cx="8596312" cy="2823143"/>
          </a:xfrm>
          <a:prstGeom prst="rect">
            <a:avLst/>
          </a:prstGeom>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2648211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52939"/>
            <a:ext cx="8596668" cy="777460"/>
          </a:xfrm>
        </p:spPr>
        <p:txBody>
          <a:bodyPr>
            <a:normAutofit/>
          </a:bodyPr>
          <a:lstStyle/>
          <a:p>
            <a:r>
              <a:rPr lang="en-US" dirty="0">
                <a:solidFill>
                  <a:schemeClr val="accent4">
                    <a:lumMod val="75000"/>
                  </a:schemeClr>
                </a:solidFill>
              </a:rPr>
              <a:t>12) Drop Down</a:t>
            </a:r>
            <a:endParaRPr lang="en-IN" dirty="0">
              <a:solidFill>
                <a:schemeClr val="accent4">
                  <a:lumMod val="75000"/>
                </a:schemeClr>
              </a:solidFill>
            </a:endParaRPr>
          </a:p>
        </p:txBody>
      </p:sp>
      <p:sp>
        <p:nvSpPr>
          <p:cNvPr id="4" name="Content Placeholder 3">
            <a:extLst>
              <a:ext uri="{FF2B5EF4-FFF2-40B4-BE49-F238E27FC236}">
                <a16:creationId xmlns:a16="http://schemas.microsoft.com/office/drawing/2014/main" id="{A49B22E4-321D-4D6D-811D-1FB09796613D}"/>
              </a:ext>
            </a:extLst>
          </p:cNvPr>
          <p:cNvSpPr>
            <a:spLocks noGrp="1"/>
          </p:cNvSpPr>
          <p:nvPr>
            <p:ph idx="1"/>
          </p:nvPr>
        </p:nvSpPr>
        <p:spPr>
          <a:xfrm>
            <a:off x="2142149" y="2302631"/>
            <a:ext cx="8596668" cy="3880773"/>
          </a:xfrm>
        </p:spPr>
        <p:txBody>
          <a:bodyPr/>
          <a:lstStyle/>
          <a:p>
            <a:pPr marL="0" indent="0">
              <a:buNone/>
            </a:pPr>
            <a:r>
              <a:rPr lang="en-IN" dirty="0"/>
              <a:t>Select s=new Select(element)</a:t>
            </a:r>
          </a:p>
          <a:p>
            <a:pPr marL="0" indent="0">
              <a:buNone/>
            </a:pPr>
            <a:endParaRPr lang="en-IN" dirty="0"/>
          </a:p>
          <a:p>
            <a:pPr marL="0" indent="0">
              <a:buNone/>
            </a:pPr>
            <a:r>
              <a:rPr lang="en-IN" dirty="0"/>
              <a:t>	s.selectByIndex(</a:t>
            </a:r>
            <a:r>
              <a:rPr lang="en-IN" dirty="0">
                <a:solidFill>
                  <a:srgbClr val="C00000"/>
                </a:solidFill>
              </a:rPr>
              <a:t>14</a:t>
            </a:r>
            <a:r>
              <a:rPr lang="en-IN" dirty="0"/>
              <a:t>);</a:t>
            </a:r>
          </a:p>
          <a:p>
            <a:pPr marL="0" indent="0">
              <a:buNone/>
            </a:pPr>
            <a:r>
              <a:rPr lang="en-IN" dirty="0"/>
              <a:t>	s.selectByValue(“</a:t>
            </a:r>
            <a:r>
              <a:rPr lang="en-IN" dirty="0">
                <a:solidFill>
                  <a:srgbClr val="7C6FDB"/>
                </a:solidFill>
              </a:rPr>
              <a:t>March</a:t>
            </a:r>
            <a:r>
              <a:rPr lang="en-IN" dirty="0"/>
              <a:t>”)</a:t>
            </a:r>
          </a:p>
          <a:p>
            <a:pPr marL="0" indent="0">
              <a:buNone/>
            </a:pPr>
            <a:r>
              <a:rPr lang="en-IN" dirty="0"/>
              <a:t>	s.selectByVisibleText(“</a:t>
            </a:r>
            <a:r>
              <a:rPr lang="en-IN" dirty="0">
                <a:solidFill>
                  <a:srgbClr val="7C6FDB"/>
                </a:solidFill>
              </a:rPr>
              <a:t>1996</a:t>
            </a:r>
            <a:r>
              <a:rPr lang="en-IN" dirty="0"/>
              <a:t>”)</a:t>
            </a:r>
          </a:p>
        </p:txBody>
      </p:sp>
      <p:pic>
        <p:nvPicPr>
          <p:cNvPr id="6" name="Picture 5">
            <a:extLst>
              <a:ext uri="{FF2B5EF4-FFF2-40B4-BE49-F238E27FC236}">
                <a16:creationId xmlns:a16="http://schemas.microsoft.com/office/drawing/2014/main" id="{06FFB1E7-E637-454C-B4A6-105F07D0E95F}"/>
              </a:ext>
            </a:extLst>
          </p:cNvPr>
          <p:cNvPicPr>
            <a:picLocks noChangeAspect="1"/>
          </p:cNvPicPr>
          <p:nvPr/>
        </p:nvPicPr>
        <p:blipFill>
          <a:blip r:embed="rId2"/>
          <a:stretch>
            <a:fillRect/>
          </a:stretch>
        </p:blipFill>
        <p:spPr>
          <a:xfrm>
            <a:off x="1866668" y="2206979"/>
            <a:ext cx="4676775" cy="561975"/>
          </a:xfrm>
          <a:prstGeom prst="rect">
            <a:avLst/>
          </a:prstGeom>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1554391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270" y="531503"/>
            <a:ext cx="8596668" cy="777460"/>
          </a:xfrm>
        </p:spPr>
        <p:txBody>
          <a:bodyPr>
            <a:normAutofit/>
          </a:bodyPr>
          <a:lstStyle/>
          <a:p>
            <a:r>
              <a:rPr lang="en-US" dirty="0">
                <a:solidFill>
                  <a:schemeClr val="accent4">
                    <a:lumMod val="75000"/>
                  </a:schemeClr>
                </a:solidFill>
              </a:rPr>
              <a:t>Multiple Drop Down</a:t>
            </a:r>
            <a:endParaRPr lang="en-IN" dirty="0">
              <a:solidFill>
                <a:schemeClr val="accent4">
                  <a:lumMod val="75000"/>
                </a:schemeClr>
              </a:solidFill>
            </a:endParaRPr>
          </a:p>
        </p:txBody>
      </p:sp>
      <p:pic>
        <p:nvPicPr>
          <p:cNvPr id="18434" name="Picture 2" descr="How to Select Value from DropDown using Selenium Webdriver">
            <a:extLst>
              <a:ext uri="{FF2B5EF4-FFF2-40B4-BE49-F238E27FC236}">
                <a16:creationId xmlns:a16="http://schemas.microsoft.com/office/drawing/2014/main" id="{804FF99D-32AC-4F72-915F-E6D12B644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816" y="1646314"/>
            <a:ext cx="8344270" cy="418817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How to verify selected value from Dropdown ?</a:t>
            </a:r>
          </a:p>
        </p:txBody>
      </p:sp>
      <p:pic>
        <p:nvPicPr>
          <p:cNvPr id="6" name="Picture 5"/>
          <p:cNvPicPr>
            <a:picLocks noChangeAspect="1"/>
          </p:cNvPicPr>
          <p:nvPr/>
        </p:nvPicPr>
        <p:blipFill>
          <a:blip r:embed="rId2"/>
          <a:stretch>
            <a:fillRect/>
          </a:stretch>
        </p:blipFill>
        <p:spPr>
          <a:xfrm>
            <a:off x="677334" y="2393661"/>
            <a:ext cx="8079263" cy="2298411"/>
          </a:xfrm>
          <a:prstGeom prst="rect">
            <a:avLst/>
          </a:prstGeom>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831674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5D620-A489-4E4B-84A8-AC46592BD840}"/>
              </a:ext>
            </a:extLst>
          </p:cNvPr>
          <p:cNvSpPr>
            <a:spLocks noGrp="1"/>
          </p:cNvSpPr>
          <p:nvPr>
            <p:ph type="title"/>
          </p:nvPr>
        </p:nvSpPr>
        <p:spPr/>
        <p:txBody>
          <a:bodyPr>
            <a:normAutofit/>
          </a:bodyPr>
          <a:lstStyle/>
          <a:p>
            <a:r>
              <a:rPr lang="en-IN" sz="4400" b="1" dirty="0">
                <a:solidFill>
                  <a:srgbClr val="C00000"/>
                </a:solidFill>
              </a:rPr>
              <a:t>3. Java</a:t>
            </a:r>
          </a:p>
        </p:txBody>
      </p:sp>
      <p:pic>
        <p:nvPicPr>
          <p:cNvPr id="1026" name="Picture 2" descr="Java Interview Questions for recruiting experienced Java Developers">
            <a:extLst>
              <a:ext uri="{FF2B5EF4-FFF2-40B4-BE49-F238E27FC236}">
                <a16:creationId xmlns:a16="http://schemas.microsoft.com/office/drawing/2014/main" id="{DE5F5598-8FE6-42AD-AC66-1BA7BA2B4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139" y="1795486"/>
            <a:ext cx="7581530" cy="32670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lenium Automation Interview questions | Java algorithms 11-15">
            <a:extLst>
              <a:ext uri="{FF2B5EF4-FFF2-40B4-BE49-F238E27FC236}">
                <a16:creationId xmlns:a16="http://schemas.microsoft.com/office/drawing/2014/main" id="{5E1C75A4-9C31-4F7F-AEC9-55C6D66A9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1847" y="273050"/>
            <a:ext cx="2619375" cy="165735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989749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How to get all Options from Dropdown?</a:t>
            </a:r>
          </a:p>
        </p:txBody>
      </p:sp>
      <p:pic>
        <p:nvPicPr>
          <p:cNvPr id="6" name="Picture 5"/>
          <p:cNvPicPr>
            <a:picLocks noChangeAspect="1"/>
          </p:cNvPicPr>
          <p:nvPr/>
        </p:nvPicPr>
        <p:blipFill>
          <a:blip r:embed="rId2"/>
          <a:stretch>
            <a:fillRect/>
          </a:stretch>
        </p:blipFill>
        <p:spPr>
          <a:xfrm>
            <a:off x="1802390" y="1930399"/>
            <a:ext cx="6599322" cy="3371273"/>
          </a:xfrm>
          <a:prstGeom prst="rect">
            <a:avLst/>
          </a:prstGeom>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6212367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697" y="763987"/>
            <a:ext cx="8596668" cy="893500"/>
          </a:xfrm>
        </p:spPr>
        <p:txBody>
          <a:bodyPr/>
          <a:lstStyle/>
          <a:p>
            <a:r>
              <a:rPr lang="en-US" dirty="0">
                <a:solidFill>
                  <a:srgbClr val="C00000"/>
                </a:solidFill>
              </a:rPr>
              <a:t>Actions Class</a:t>
            </a:r>
          </a:p>
        </p:txBody>
      </p:sp>
      <p:sp>
        <p:nvSpPr>
          <p:cNvPr id="4" name="Footer Placeholder 3"/>
          <p:cNvSpPr>
            <a:spLocks noGrp="1"/>
          </p:cNvSpPr>
          <p:nvPr>
            <p:ph type="ftr" sz="quarter" idx="11"/>
          </p:nvPr>
        </p:nvSpPr>
        <p:spPr/>
        <p:txBody>
          <a:bodyPr/>
          <a:lstStyle/>
          <a:p>
            <a:endParaRPr lang="en-US" dirty="0"/>
          </a:p>
        </p:txBody>
      </p:sp>
      <p:sp>
        <p:nvSpPr>
          <p:cNvPr id="6" name="Content Placeholder 5"/>
          <p:cNvSpPr>
            <a:spLocks noGrp="1"/>
          </p:cNvSpPr>
          <p:nvPr>
            <p:ph idx="1"/>
          </p:nvPr>
        </p:nvSpPr>
        <p:spPr>
          <a:xfrm>
            <a:off x="677334" y="1848046"/>
            <a:ext cx="4956848" cy="5488114"/>
          </a:xfrm>
        </p:spPr>
        <p:txBody>
          <a:bodyPr/>
          <a:lstStyle/>
          <a:p>
            <a:pPr>
              <a:lnSpc>
                <a:spcPct val="150000"/>
              </a:lnSpc>
            </a:pPr>
            <a:r>
              <a:rPr lang="en-US" b="1" dirty="0"/>
              <a:t>Action Class </a:t>
            </a:r>
            <a:r>
              <a:rPr lang="en-US" dirty="0"/>
              <a:t>is a built-in feature provided by the selenium for handling keyboard and mouse events.</a:t>
            </a:r>
          </a:p>
          <a:p>
            <a:pPr>
              <a:lnSpc>
                <a:spcPct val="150000"/>
              </a:lnSpc>
            </a:pPr>
            <a:endParaRPr lang="en-US" dirty="0"/>
          </a:p>
          <a:p>
            <a:pPr>
              <a:lnSpc>
                <a:spcPct val="150000"/>
              </a:lnSpc>
            </a:pPr>
            <a:r>
              <a:rPr lang="en-US" dirty="0"/>
              <a:t>Frequently used Keyword and Mouse Events are </a:t>
            </a:r>
            <a:r>
              <a:rPr lang="en-US" dirty="0" err="1"/>
              <a:t>doubleClick</a:t>
            </a:r>
            <a:r>
              <a:rPr lang="en-US" dirty="0"/>
              <a:t>(), </a:t>
            </a:r>
            <a:r>
              <a:rPr lang="en-US" dirty="0" err="1"/>
              <a:t>keyUp</a:t>
            </a:r>
            <a:r>
              <a:rPr lang="en-US" dirty="0"/>
              <a:t>, </a:t>
            </a:r>
            <a:r>
              <a:rPr lang="en-US" dirty="0" err="1"/>
              <a:t>dragAndDropBy</a:t>
            </a:r>
            <a:r>
              <a:rPr lang="en-US" dirty="0"/>
              <a:t>, </a:t>
            </a:r>
            <a:r>
              <a:rPr lang="en-US" dirty="0" err="1"/>
              <a:t>contextClick</a:t>
            </a:r>
            <a:r>
              <a:rPr lang="en-US" dirty="0"/>
              <a:t> &amp; </a:t>
            </a:r>
            <a:r>
              <a:rPr lang="en-US" dirty="0" err="1"/>
              <a:t>sendKeys</a:t>
            </a:r>
            <a:r>
              <a:rPr lang="en-US" dirty="0"/>
              <a:t>.</a:t>
            </a:r>
          </a:p>
          <a:p>
            <a:pPr>
              <a:lnSpc>
                <a:spcPct val="150000"/>
              </a:lnSpc>
            </a:pPr>
            <a:endParaRPr lang="en-US" dirty="0"/>
          </a:p>
        </p:txBody>
      </p:sp>
      <p:pic>
        <p:nvPicPr>
          <p:cNvPr id="7" name="Picture 6"/>
          <p:cNvPicPr>
            <a:picLocks noChangeAspect="1"/>
          </p:cNvPicPr>
          <p:nvPr/>
        </p:nvPicPr>
        <p:blipFill>
          <a:blip r:embed="rId2"/>
          <a:stretch>
            <a:fillRect/>
          </a:stretch>
        </p:blipFill>
        <p:spPr>
          <a:xfrm>
            <a:off x="5711894" y="9937"/>
            <a:ext cx="4664559" cy="5127507"/>
          </a:xfrm>
          <a:prstGeom prst="rect">
            <a:avLst/>
          </a:prstGeom>
        </p:spPr>
      </p:pic>
      <p:pic>
        <p:nvPicPr>
          <p:cNvPr id="9" name="Picture 8"/>
          <p:cNvPicPr>
            <a:picLocks noChangeAspect="1"/>
          </p:cNvPicPr>
          <p:nvPr/>
        </p:nvPicPr>
        <p:blipFill>
          <a:blip r:embed="rId3"/>
          <a:stretch>
            <a:fillRect/>
          </a:stretch>
        </p:blipFill>
        <p:spPr>
          <a:xfrm>
            <a:off x="5726796" y="5097691"/>
            <a:ext cx="4649657" cy="1601160"/>
          </a:xfrm>
          <a:prstGeom prst="rect">
            <a:avLst/>
          </a:prstGeom>
        </p:spPr>
      </p:pic>
    </p:spTree>
    <p:extLst>
      <p:ext uri="{BB962C8B-B14F-4D97-AF65-F5344CB8AC3E}">
        <p14:creationId xmlns:p14="http://schemas.microsoft.com/office/powerpoint/2010/main" val="14582390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vs Perform()</a:t>
            </a:r>
          </a:p>
        </p:txBody>
      </p:sp>
      <p:sp>
        <p:nvSpPr>
          <p:cNvPr id="3" name="Content Placeholder 2"/>
          <p:cNvSpPr>
            <a:spLocks noGrp="1"/>
          </p:cNvSpPr>
          <p:nvPr>
            <p:ph idx="1"/>
          </p:nvPr>
        </p:nvSpPr>
        <p:spPr/>
        <p:txBody>
          <a:bodyPr/>
          <a:lstStyle/>
          <a:p>
            <a:r>
              <a:rPr lang="en-US" b="1" dirty="0"/>
              <a:t>build()</a:t>
            </a:r>
            <a:r>
              <a:rPr lang="en-US" dirty="0"/>
              <a:t>- Builds the sequence of actions.</a:t>
            </a:r>
          </a:p>
          <a:p>
            <a:pPr marL="0" indent="0">
              <a:buNone/>
            </a:pPr>
            <a:r>
              <a:rPr lang="en-US" dirty="0"/>
              <a:t>	- Thus </a:t>
            </a:r>
            <a:r>
              <a:rPr lang="en-US" b="1" dirty="0"/>
              <a:t>build()</a:t>
            </a:r>
            <a:r>
              <a:rPr lang="en-US" dirty="0"/>
              <a:t> method </a:t>
            </a:r>
            <a:r>
              <a:rPr lang="en-US" b="1" dirty="0"/>
              <a:t>is used</a:t>
            </a:r>
            <a:r>
              <a:rPr lang="en-US" dirty="0"/>
              <a:t> compile all the listed </a:t>
            </a:r>
            <a:r>
              <a:rPr lang="en-US" b="1" dirty="0"/>
              <a:t>actions</a:t>
            </a:r>
            <a:r>
              <a:rPr lang="en-US" dirty="0"/>
              <a:t> into a single step. </a:t>
            </a:r>
            <a:r>
              <a:rPr lang="en-US" b="1" dirty="0"/>
              <a:t>We use build()</a:t>
            </a:r>
            <a:r>
              <a:rPr lang="en-US" dirty="0"/>
              <a:t> when </a:t>
            </a:r>
            <a:r>
              <a:rPr lang="en-US" b="1" dirty="0"/>
              <a:t>we are performing</a:t>
            </a:r>
            <a:r>
              <a:rPr lang="en-US" dirty="0"/>
              <a:t> sequence of operations and no </a:t>
            </a:r>
            <a:r>
              <a:rPr lang="en-US" b="1" dirty="0"/>
              <a:t>need</a:t>
            </a:r>
            <a:r>
              <a:rPr lang="en-US" dirty="0"/>
              <a:t> to </a:t>
            </a:r>
            <a:r>
              <a:rPr lang="en-US" b="1" dirty="0"/>
              <a:t>use</a:t>
            </a:r>
            <a:r>
              <a:rPr lang="en-US" dirty="0"/>
              <a:t> if </a:t>
            </a:r>
            <a:r>
              <a:rPr lang="en-US" b="1" dirty="0"/>
              <a:t>we are performing</a:t>
            </a:r>
            <a:r>
              <a:rPr lang="en-US" dirty="0"/>
              <a:t> single </a:t>
            </a:r>
            <a:r>
              <a:rPr lang="en-US" b="1" dirty="0"/>
              <a:t>action</a:t>
            </a:r>
            <a:r>
              <a:rPr lang="en-US" dirty="0"/>
              <a:t>.</a:t>
            </a:r>
          </a:p>
          <a:p>
            <a:endParaRPr lang="en-US" dirty="0"/>
          </a:p>
          <a:p>
            <a:r>
              <a:rPr lang="en-US" b="1" dirty="0"/>
              <a:t>perform()</a:t>
            </a:r>
            <a:r>
              <a:rPr lang="en-US" dirty="0"/>
              <a:t>- Performs the currently built action.</a:t>
            </a:r>
          </a:p>
          <a:p>
            <a:pPr marL="0" indent="0">
              <a:buNone/>
            </a:pPr>
            <a:r>
              <a:rPr lang="en-US" dirty="0"/>
              <a:t>	- </a:t>
            </a:r>
            <a:r>
              <a:rPr lang="en-US" b="1" dirty="0"/>
              <a:t>perform()</a:t>
            </a:r>
            <a:r>
              <a:rPr lang="en-US" dirty="0"/>
              <a:t> this method in </a:t>
            </a:r>
            <a:r>
              <a:rPr lang="en-US" b="1" dirty="0"/>
              <a:t>Actions</a:t>
            </a:r>
            <a:r>
              <a:rPr lang="en-US" dirty="0"/>
              <a:t> Class is </a:t>
            </a:r>
            <a:r>
              <a:rPr lang="en-US" b="1" dirty="0"/>
              <a:t>use</a:t>
            </a:r>
            <a:r>
              <a:rPr lang="en-US" dirty="0"/>
              <a:t> to </a:t>
            </a:r>
            <a:r>
              <a:rPr lang="en-US" b="1" dirty="0"/>
              <a:t>execute</a:t>
            </a:r>
            <a:r>
              <a:rPr lang="en-US" dirty="0"/>
              <a:t> chain of </a:t>
            </a:r>
            <a:r>
              <a:rPr lang="en-US" b="1" dirty="0"/>
              <a:t>action</a:t>
            </a:r>
            <a:r>
              <a:rPr lang="en-US" dirty="0"/>
              <a:t> which are </a:t>
            </a:r>
            <a:r>
              <a:rPr lang="en-US" b="1" dirty="0"/>
              <a:t>build</a:t>
            </a:r>
            <a:r>
              <a:rPr lang="en-US" dirty="0"/>
              <a:t> using </a:t>
            </a:r>
            <a:r>
              <a:rPr lang="en-US" b="1" dirty="0"/>
              <a:t>Action build</a:t>
            </a:r>
            <a:r>
              <a:rPr lang="en-US" dirty="0"/>
              <a:t> method.</a:t>
            </a:r>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478988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8D1E3-CBBD-439C-B490-12827EB4C68B}"/>
              </a:ext>
            </a:extLst>
          </p:cNvPr>
          <p:cNvSpPr>
            <a:spLocks noGrp="1"/>
          </p:cNvSpPr>
          <p:nvPr>
            <p:ph type="title"/>
          </p:nvPr>
        </p:nvSpPr>
        <p:spPr>
          <a:xfrm>
            <a:off x="677334" y="609600"/>
            <a:ext cx="8596668" cy="784194"/>
          </a:xfrm>
        </p:spPr>
        <p:txBody>
          <a:bodyPr>
            <a:normAutofit fontScale="90000"/>
          </a:bodyPr>
          <a:lstStyle/>
          <a:p>
            <a:r>
              <a:rPr lang="en-IN" dirty="0">
                <a:solidFill>
                  <a:srgbClr val="C00000"/>
                </a:solidFill>
              </a:rPr>
              <a:t>Actions –DropDown - Alert – Frame – Checkbox</a:t>
            </a:r>
          </a:p>
        </p:txBody>
      </p:sp>
      <p:pic>
        <p:nvPicPr>
          <p:cNvPr id="7" name="Picture 6">
            <a:extLst>
              <a:ext uri="{FF2B5EF4-FFF2-40B4-BE49-F238E27FC236}">
                <a16:creationId xmlns:a16="http://schemas.microsoft.com/office/drawing/2014/main" id="{BDF7C03B-C65F-46F7-B69E-5F2E98DE8BAA}"/>
              </a:ext>
            </a:extLst>
          </p:cNvPr>
          <p:cNvPicPr>
            <a:picLocks noChangeAspect="1"/>
          </p:cNvPicPr>
          <p:nvPr/>
        </p:nvPicPr>
        <p:blipFill>
          <a:blip r:embed="rId2"/>
          <a:stretch>
            <a:fillRect/>
          </a:stretch>
        </p:blipFill>
        <p:spPr>
          <a:xfrm>
            <a:off x="1800224" y="2075000"/>
            <a:ext cx="6376109" cy="2708000"/>
          </a:xfrm>
          <a:prstGeom prst="rect">
            <a:avLst/>
          </a:prstGeom>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6843909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Document Object Model - Wikipedia">
            <a:extLst>
              <a:ext uri="{FF2B5EF4-FFF2-40B4-BE49-F238E27FC236}">
                <a16:creationId xmlns:a16="http://schemas.microsoft.com/office/drawing/2014/main" id="{450DB04C-1346-49BC-B229-17D09957B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60" y="88778"/>
            <a:ext cx="6626225" cy="67155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83B1473-B84B-45AA-B662-1C4F6D7B7836}"/>
              </a:ext>
            </a:extLst>
          </p:cNvPr>
          <p:cNvPicPr>
            <a:picLocks noChangeAspect="1"/>
          </p:cNvPicPr>
          <p:nvPr/>
        </p:nvPicPr>
        <p:blipFill>
          <a:blip r:embed="rId3"/>
          <a:stretch>
            <a:fillRect/>
          </a:stretch>
        </p:blipFill>
        <p:spPr>
          <a:xfrm>
            <a:off x="4548278" y="4208672"/>
            <a:ext cx="257175" cy="238125"/>
          </a:xfrm>
          <a:prstGeom prst="rect">
            <a:avLst/>
          </a:prstGeom>
        </p:spPr>
      </p:pic>
      <p:pic>
        <p:nvPicPr>
          <p:cNvPr id="9" name="Picture 8">
            <a:extLst>
              <a:ext uri="{FF2B5EF4-FFF2-40B4-BE49-F238E27FC236}">
                <a16:creationId xmlns:a16="http://schemas.microsoft.com/office/drawing/2014/main" id="{1D0AFDA8-81BA-4D83-A8A2-AA83913945EF}"/>
              </a:ext>
            </a:extLst>
          </p:cNvPr>
          <p:cNvPicPr>
            <a:picLocks noChangeAspect="1"/>
          </p:cNvPicPr>
          <p:nvPr/>
        </p:nvPicPr>
        <p:blipFill>
          <a:blip r:embed="rId4"/>
          <a:stretch>
            <a:fillRect/>
          </a:stretch>
        </p:blipFill>
        <p:spPr>
          <a:xfrm>
            <a:off x="4364192" y="5646080"/>
            <a:ext cx="825902" cy="285750"/>
          </a:xfrm>
          <a:prstGeom prst="rect">
            <a:avLst/>
          </a:prstGeom>
        </p:spPr>
      </p:pic>
      <p:pic>
        <p:nvPicPr>
          <p:cNvPr id="10" name="Picture 9">
            <a:extLst>
              <a:ext uri="{FF2B5EF4-FFF2-40B4-BE49-F238E27FC236}">
                <a16:creationId xmlns:a16="http://schemas.microsoft.com/office/drawing/2014/main" id="{384CF3B8-1D00-4EC3-BC4E-F3386330FF0A}"/>
              </a:ext>
            </a:extLst>
          </p:cNvPr>
          <p:cNvPicPr>
            <a:picLocks noChangeAspect="1"/>
          </p:cNvPicPr>
          <p:nvPr/>
        </p:nvPicPr>
        <p:blipFill>
          <a:blip r:embed="rId5"/>
          <a:stretch>
            <a:fillRect/>
          </a:stretch>
        </p:blipFill>
        <p:spPr>
          <a:xfrm>
            <a:off x="4678984" y="4676701"/>
            <a:ext cx="1291092" cy="517685"/>
          </a:xfrm>
          <a:prstGeom prst="rect">
            <a:avLst/>
          </a:prstGeom>
        </p:spPr>
      </p:pic>
      <p:pic>
        <p:nvPicPr>
          <p:cNvPr id="11" name="Picture 10">
            <a:extLst>
              <a:ext uri="{FF2B5EF4-FFF2-40B4-BE49-F238E27FC236}">
                <a16:creationId xmlns:a16="http://schemas.microsoft.com/office/drawing/2014/main" id="{CA9D9FB4-89EB-4432-9972-A1F4FBAE7E24}"/>
              </a:ext>
            </a:extLst>
          </p:cNvPr>
          <p:cNvPicPr>
            <a:picLocks noChangeAspect="1"/>
          </p:cNvPicPr>
          <p:nvPr/>
        </p:nvPicPr>
        <p:blipFill>
          <a:blip r:embed="rId5"/>
          <a:stretch>
            <a:fillRect/>
          </a:stretch>
        </p:blipFill>
        <p:spPr>
          <a:xfrm>
            <a:off x="4681056" y="6126787"/>
            <a:ext cx="1291092" cy="517685"/>
          </a:xfrm>
          <a:prstGeom prst="rect">
            <a:avLst/>
          </a:prstGeom>
        </p:spPr>
      </p:pic>
      <p:sp>
        <p:nvSpPr>
          <p:cNvPr id="12" name="Title 1">
            <a:extLst>
              <a:ext uri="{FF2B5EF4-FFF2-40B4-BE49-F238E27FC236}">
                <a16:creationId xmlns:a16="http://schemas.microsoft.com/office/drawing/2014/main" id="{D0337CC0-815C-4DBD-B410-4789D578386E}"/>
              </a:ext>
            </a:extLst>
          </p:cNvPr>
          <p:cNvSpPr txBox="1">
            <a:spLocks/>
          </p:cNvSpPr>
          <p:nvPr/>
        </p:nvSpPr>
        <p:spPr>
          <a:xfrm>
            <a:off x="4716708" y="4731514"/>
            <a:ext cx="4053665" cy="77746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dirty="0">
                <a:solidFill>
                  <a:schemeClr val="accent4">
                    <a:lumMod val="75000"/>
                  </a:schemeClr>
                </a:solidFill>
              </a:rPr>
              <a:t>  </a:t>
            </a:r>
            <a:r>
              <a:rPr lang="en-IN" sz="2000" b="1" dirty="0">
                <a:solidFill>
                  <a:schemeClr val="accent4">
                    <a:lumMod val="75000"/>
                  </a:schemeClr>
                </a:solidFill>
              </a:rPr>
              <a:t>&lt;td&gt;</a:t>
            </a:r>
            <a:br>
              <a:rPr lang="en-IN" sz="2000" b="1" dirty="0">
                <a:solidFill>
                  <a:schemeClr val="accent4">
                    <a:lumMod val="75000"/>
                  </a:schemeClr>
                </a:solidFill>
              </a:rPr>
            </a:br>
            <a:endParaRPr lang="en-IN" sz="2000" b="1" dirty="0">
              <a:solidFill>
                <a:schemeClr val="accent4">
                  <a:lumMod val="75000"/>
                </a:schemeClr>
              </a:solidFill>
            </a:endParaRPr>
          </a:p>
        </p:txBody>
      </p:sp>
      <p:sp>
        <p:nvSpPr>
          <p:cNvPr id="13" name="Title 1">
            <a:extLst>
              <a:ext uri="{FF2B5EF4-FFF2-40B4-BE49-F238E27FC236}">
                <a16:creationId xmlns:a16="http://schemas.microsoft.com/office/drawing/2014/main" id="{1CBCFAB0-FC70-46C5-80FF-8FF4F811E7E5}"/>
              </a:ext>
            </a:extLst>
          </p:cNvPr>
          <p:cNvSpPr txBox="1">
            <a:spLocks/>
          </p:cNvSpPr>
          <p:nvPr/>
        </p:nvSpPr>
        <p:spPr>
          <a:xfrm>
            <a:off x="4716707" y="6184638"/>
            <a:ext cx="4053665" cy="77746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dirty="0">
                <a:solidFill>
                  <a:schemeClr val="accent4">
                    <a:lumMod val="75000"/>
                  </a:schemeClr>
                </a:solidFill>
              </a:rPr>
              <a:t>  </a:t>
            </a:r>
            <a:r>
              <a:rPr lang="en-IN" sz="2000" b="1" dirty="0">
                <a:solidFill>
                  <a:schemeClr val="accent4">
                    <a:lumMod val="75000"/>
                  </a:schemeClr>
                </a:solidFill>
              </a:rPr>
              <a:t>&lt;td&gt;</a:t>
            </a:r>
            <a:br>
              <a:rPr lang="en-IN" sz="2000" b="1" dirty="0">
                <a:solidFill>
                  <a:schemeClr val="accent4">
                    <a:lumMod val="75000"/>
                  </a:schemeClr>
                </a:solidFill>
              </a:rPr>
            </a:br>
            <a:endParaRPr lang="en-IN" sz="2000" b="1" dirty="0">
              <a:solidFill>
                <a:schemeClr val="accent4">
                  <a:lumMod val="75000"/>
                </a:schemeClr>
              </a:solidFill>
            </a:endParaRPr>
          </a:p>
        </p:txBody>
      </p:sp>
      <p:pic>
        <p:nvPicPr>
          <p:cNvPr id="20" name="Picture 19">
            <a:extLst>
              <a:ext uri="{FF2B5EF4-FFF2-40B4-BE49-F238E27FC236}">
                <a16:creationId xmlns:a16="http://schemas.microsoft.com/office/drawing/2014/main" id="{67788D25-A50B-4C8D-B24A-899795154EC5}"/>
              </a:ext>
            </a:extLst>
          </p:cNvPr>
          <p:cNvPicPr>
            <a:picLocks noChangeAspect="1"/>
          </p:cNvPicPr>
          <p:nvPr/>
        </p:nvPicPr>
        <p:blipFill>
          <a:blip r:embed="rId6"/>
          <a:stretch>
            <a:fillRect/>
          </a:stretch>
        </p:blipFill>
        <p:spPr>
          <a:xfrm>
            <a:off x="5578561" y="6230111"/>
            <a:ext cx="180975" cy="314325"/>
          </a:xfrm>
          <a:prstGeom prst="rect">
            <a:avLst/>
          </a:prstGeom>
        </p:spPr>
      </p:pic>
      <p:sp>
        <p:nvSpPr>
          <p:cNvPr id="15" name="Title 14">
            <a:extLst>
              <a:ext uri="{FF2B5EF4-FFF2-40B4-BE49-F238E27FC236}">
                <a16:creationId xmlns:a16="http://schemas.microsoft.com/office/drawing/2014/main" id="{EC0AAC12-2717-4338-85B3-D8169B696722}"/>
              </a:ext>
            </a:extLst>
          </p:cNvPr>
          <p:cNvSpPr>
            <a:spLocks noGrp="1"/>
          </p:cNvSpPr>
          <p:nvPr>
            <p:ph type="title"/>
          </p:nvPr>
        </p:nvSpPr>
        <p:spPr>
          <a:xfrm>
            <a:off x="3172413" y="180284"/>
            <a:ext cx="5591535" cy="1931178"/>
          </a:xfrm>
        </p:spPr>
        <p:txBody>
          <a:bodyPr>
            <a:normAutofit/>
          </a:bodyPr>
          <a:lstStyle/>
          <a:p>
            <a:pPr algn="ctr"/>
            <a:r>
              <a:rPr lang="en-IN" dirty="0">
                <a:solidFill>
                  <a:srgbClr val="C00000"/>
                </a:solidFill>
              </a:rPr>
              <a:t>13) Web Table</a:t>
            </a:r>
          </a:p>
        </p:txBody>
      </p:sp>
      <p:pic>
        <p:nvPicPr>
          <p:cNvPr id="16" name="Picture 15">
            <a:extLst>
              <a:ext uri="{FF2B5EF4-FFF2-40B4-BE49-F238E27FC236}">
                <a16:creationId xmlns:a16="http://schemas.microsoft.com/office/drawing/2014/main" id="{CF13B852-23A0-42A3-B5B1-1D1D549126BF}"/>
              </a:ext>
            </a:extLst>
          </p:cNvPr>
          <p:cNvPicPr>
            <a:picLocks noChangeAspect="1"/>
          </p:cNvPicPr>
          <p:nvPr/>
        </p:nvPicPr>
        <p:blipFill>
          <a:blip r:embed="rId7"/>
          <a:stretch>
            <a:fillRect/>
          </a:stretch>
        </p:blipFill>
        <p:spPr>
          <a:xfrm>
            <a:off x="5671470" y="4101446"/>
            <a:ext cx="1685925" cy="723900"/>
          </a:xfrm>
          <a:prstGeom prst="rect">
            <a:avLst/>
          </a:prstGeom>
        </p:spPr>
      </p:pic>
      <p:pic>
        <p:nvPicPr>
          <p:cNvPr id="18" name="Picture 17">
            <a:extLst>
              <a:ext uri="{FF2B5EF4-FFF2-40B4-BE49-F238E27FC236}">
                <a16:creationId xmlns:a16="http://schemas.microsoft.com/office/drawing/2014/main" id="{10330CA8-934B-49BC-9476-AC0B408E317A}"/>
              </a:ext>
            </a:extLst>
          </p:cNvPr>
          <p:cNvPicPr>
            <a:picLocks noChangeAspect="1"/>
          </p:cNvPicPr>
          <p:nvPr/>
        </p:nvPicPr>
        <p:blipFill>
          <a:blip r:embed="rId8"/>
          <a:stretch>
            <a:fillRect/>
          </a:stretch>
        </p:blipFill>
        <p:spPr>
          <a:xfrm>
            <a:off x="5475685" y="5337402"/>
            <a:ext cx="1757872" cy="733425"/>
          </a:xfrm>
          <a:prstGeom prst="rect">
            <a:avLst/>
          </a:prstGeom>
        </p:spPr>
      </p:pic>
      <p:pic>
        <p:nvPicPr>
          <p:cNvPr id="19" name="Picture 18">
            <a:extLst>
              <a:ext uri="{FF2B5EF4-FFF2-40B4-BE49-F238E27FC236}">
                <a16:creationId xmlns:a16="http://schemas.microsoft.com/office/drawing/2014/main" id="{3928368E-B98D-40B1-A401-C6DAEA8E7E4E}"/>
              </a:ext>
            </a:extLst>
          </p:cNvPr>
          <p:cNvPicPr>
            <a:picLocks noChangeAspect="1"/>
          </p:cNvPicPr>
          <p:nvPr/>
        </p:nvPicPr>
        <p:blipFill>
          <a:blip r:embed="rId7"/>
          <a:stretch>
            <a:fillRect/>
          </a:stretch>
        </p:blipFill>
        <p:spPr>
          <a:xfrm>
            <a:off x="5653938" y="5569880"/>
            <a:ext cx="1685925" cy="723900"/>
          </a:xfrm>
          <a:prstGeom prst="rect">
            <a:avLst/>
          </a:prstGeom>
        </p:spPr>
      </p:pic>
      <p:pic>
        <p:nvPicPr>
          <p:cNvPr id="21" name="Picture 20">
            <a:extLst>
              <a:ext uri="{FF2B5EF4-FFF2-40B4-BE49-F238E27FC236}">
                <a16:creationId xmlns:a16="http://schemas.microsoft.com/office/drawing/2014/main" id="{63458772-E98F-40AA-80A5-5D6197F1B68D}"/>
              </a:ext>
            </a:extLst>
          </p:cNvPr>
          <p:cNvPicPr>
            <a:picLocks noChangeAspect="1"/>
          </p:cNvPicPr>
          <p:nvPr/>
        </p:nvPicPr>
        <p:blipFill>
          <a:blip r:embed="rId9"/>
          <a:stretch>
            <a:fillRect/>
          </a:stretch>
        </p:blipFill>
        <p:spPr>
          <a:xfrm>
            <a:off x="5406306" y="4283198"/>
            <a:ext cx="257175" cy="169194"/>
          </a:xfrm>
          <a:prstGeom prst="rect">
            <a:avLst/>
          </a:prstGeom>
        </p:spPr>
      </p:pic>
      <p:pic>
        <p:nvPicPr>
          <p:cNvPr id="22" name="Picture 21">
            <a:extLst>
              <a:ext uri="{FF2B5EF4-FFF2-40B4-BE49-F238E27FC236}">
                <a16:creationId xmlns:a16="http://schemas.microsoft.com/office/drawing/2014/main" id="{01CDEEFC-6090-41E3-90F8-94151863508B}"/>
              </a:ext>
            </a:extLst>
          </p:cNvPr>
          <p:cNvPicPr>
            <a:picLocks noChangeAspect="1"/>
          </p:cNvPicPr>
          <p:nvPr/>
        </p:nvPicPr>
        <p:blipFill>
          <a:blip r:embed="rId9"/>
          <a:stretch>
            <a:fillRect/>
          </a:stretch>
        </p:blipFill>
        <p:spPr>
          <a:xfrm>
            <a:off x="5426987" y="5744288"/>
            <a:ext cx="257175" cy="169194"/>
          </a:xfrm>
          <a:prstGeom prst="rect">
            <a:avLst/>
          </a:prstGeom>
        </p:spPr>
      </p:pic>
      <p:sp>
        <p:nvSpPr>
          <p:cNvPr id="2" name="Footer Placeholder 1"/>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5396032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286" y="378780"/>
            <a:ext cx="8596668" cy="739806"/>
          </a:xfrm>
        </p:spPr>
        <p:txBody>
          <a:bodyPr/>
          <a:lstStyle/>
          <a:p>
            <a:r>
              <a:rPr lang="en-US" dirty="0">
                <a:solidFill>
                  <a:schemeClr val="accent4">
                    <a:lumMod val="75000"/>
                  </a:schemeClr>
                </a:solidFill>
              </a:rPr>
              <a:t>Dynamic Web Table</a:t>
            </a:r>
          </a:p>
        </p:txBody>
      </p:sp>
      <p:pic>
        <p:nvPicPr>
          <p:cNvPr id="7" name="Picture 6"/>
          <p:cNvPicPr>
            <a:picLocks noChangeAspect="1"/>
          </p:cNvPicPr>
          <p:nvPr/>
        </p:nvPicPr>
        <p:blipFill>
          <a:blip r:embed="rId2"/>
          <a:stretch>
            <a:fillRect/>
          </a:stretch>
        </p:blipFill>
        <p:spPr>
          <a:xfrm>
            <a:off x="0" y="3465158"/>
            <a:ext cx="10564427" cy="3419475"/>
          </a:xfrm>
          <a:prstGeom prst="rect">
            <a:avLst/>
          </a:prstGeom>
        </p:spPr>
      </p:pic>
      <p:sp>
        <p:nvSpPr>
          <p:cNvPr id="4" name="Content Placeholder 3">
            <a:extLst>
              <a:ext uri="{FF2B5EF4-FFF2-40B4-BE49-F238E27FC236}">
                <a16:creationId xmlns:a16="http://schemas.microsoft.com/office/drawing/2014/main" id="{B088B857-FBAE-4CF0-A322-DA77359914E5}"/>
              </a:ext>
            </a:extLst>
          </p:cNvPr>
          <p:cNvSpPr>
            <a:spLocks noGrp="1"/>
          </p:cNvSpPr>
          <p:nvPr>
            <p:ph idx="1"/>
          </p:nvPr>
        </p:nvSpPr>
        <p:spPr>
          <a:xfrm>
            <a:off x="0" y="1269507"/>
            <a:ext cx="11585359" cy="4090354"/>
          </a:xfrm>
        </p:spPr>
        <p:txBody>
          <a:bodyPr>
            <a:normAutofit/>
          </a:bodyPr>
          <a:lstStyle/>
          <a:p>
            <a:pPr marL="0" indent="0">
              <a:buNone/>
            </a:pPr>
            <a:r>
              <a:rPr lang="en-IN" sz="2000" dirty="0"/>
              <a:t>			</a:t>
            </a:r>
            <a:r>
              <a:rPr lang="en-IN" sz="2000" u="sng" dirty="0"/>
              <a:t>Three Important things</a:t>
            </a:r>
          </a:p>
          <a:p>
            <a:pPr marL="0" indent="0">
              <a:buNone/>
            </a:pPr>
            <a:endParaRPr lang="en-IN" sz="100" u="sng" dirty="0"/>
          </a:p>
          <a:p>
            <a:pPr marL="0" indent="0">
              <a:buNone/>
            </a:pPr>
            <a:r>
              <a:rPr lang="en-IN" sz="2000" dirty="0"/>
              <a:t>					1. Size</a:t>
            </a:r>
          </a:p>
          <a:p>
            <a:pPr marL="0" indent="0">
              <a:buNone/>
            </a:pPr>
            <a:r>
              <a:rPr lang="en-IN" sz="2000" dirty="0"/>
              <a:t>					2. Normal For loop</a:t>
            </a:r>
          </a:p>
          <a:p>
            <a:pPr marL="0" indent="0">
              <a:buNone/>
            </a:pPr>
            <a:r>
              <a:rPr lang="en-IN" sz="2000" dirty="0"/>
              <a:t>					3. Find Index  of Title</a:t>
            </a:r>
          </a:p>
          <a:p>
            <a:pPr marL="0" indent="0">
              <a:buNone/>
            </a:pPr>
            <a:r>
              <a:rPr lang="en-IN" sz="2000" dirty="0"/>
              <a:t>----------------------------------------------------------------------------------------------------------------</a:t>
            </a:r>
          </a:p>
        </p:txBody>
      </p:sp>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9384872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006" y="186430"/>
            <a:ext cx="8999164" cy="1633243"/>
          </a:xfrm>
        </p:spPr>
        <p:txBody>
          <a:bodyPr>
            <a:normAutofit fontScale="90000"/>
          </a:bodyPr>
          <a:lstStyle/>
          <a:p>
            <a:pPr marL="457200" lvl="1" indent="0" algn="l">
              <a:buNone/>
            </a:pPr>
            <a:r>
              <a:rPr lang="en-US" sz="4000" dirty="0">
                <a:solidFill>
                  <a:schemeClr val="accent4">
                    <a:lumMod val="75000"/>
                  </a:schemeClr>
                </a:solidFill>
              </a:rPr>
              <a:t>14) Wait     </a:t>
            </a:r>
            <a:br>
              <a:rPr lang="en-US" sz="4000" dirty="0">
                <a:solidFill>
                  <a:schemeClr val="accent4">
                    <a:lumMod val="75000"/>
                  </a:schemeClr>
                </a:solidFill>
              </a:rPr>
            </a:br>
            <a:r>
              <a:rPr lang="en-US" sz="2200" dirty="0">
                <a:solidFill>
                  <a:schemeClr val="bg1"/>
                </a:solidFill>
              </a:rPr>
              <a:t>a</a:t>
            </a:r>
            <a:br>
              <a:rPr lang="en-US" sz="4000" dirty="0">
                <a:solidFill>
                  <a:schemeClr val="accent4">
                    <a:lumMod val="75000"/>
                  </a:schemeClr>
                </a:solidFill>
              </a:rPr>
            </a:br>
            <a:r>
              <a:rPr lang="en-US" sz="2700" b="1" dirty="0"/>
              <a:t>Definition</a:t>
            </a:r>
            <a:r>
              <a:rPr lang="en-US" sz="2700" dirty="0"/>
              <a:t>  - </a:t>
            </a:r>
            <a:r>
              <a:rPr lang="en-US" sz="2700" b="1" dirty="0"/>
              <a:t>Syntax</a:t>
            </a:r>
            <a:r>
              <a:rPr lang="en-US" sz="2700" dirty="0"/>
              <a:t>  -  </a:t>
            </a:r>
            <a:r>
              <a:rPr lang="en-US" sz="2700" b="1" dirty="0"/>
              <a:t>Difference</a:t>
            </a:r>
            <a:br>
              <a:rPr lang="en-US" sz="2700" b="1" dirty="0"/>
            </a:br>
            <a:br>
              <a:rPr lang="en-US" sz="2000" dirty="0"/>
            </a:br>
            <a:endParaRPr lang="en-US" dirty="0">
              <a:solidFill>
                <a:schemeClr val="accent4">
                  <a:lumMod val="75000"/>
                </a:schemeClr>
              </a:solidFill>
            </a:endParaRPr>
          </a:p>
        </p:txBody>
      </p:sp>
      <p:sp>
        <p:nvSpPr>
          <p:cNvPr id="3" name="Content Placeholder 2"/>
          <p:cNvSpPr>
            <a:spLocks noGrp="1"/>
          </p:cNvSpPr>
          <p:nvPr>
            <p:ph idx="1"/>
          </p:nvPr>
        </p:nvSpPr>
        <p:spPr>
          <a:xfrm>
            <a:off x="860593" y="2192536"/>
            <a:ext cx="8656269" cy="3613213"/>
          </a:xfrm>
        </p:spPr>
        <p:txBody>
          <a:bodyPr>
            <a:normAutofit/>
          </a:bodyPr>
          <a:lstStyle/>
          <a:p>
            <a:r>
              <a:rPr lang="en-US" sz="2000" b="1" u="sng" dirty="0"/>
              <a:t>Implicit</a:t>
            </a:r>
            <a:r>
              <a:rPr lang="en-US" sz="2000" b="1" dirty="0"/>
              <a:t>    -</a:t>
            </a:r>
            <a:r>
              <a:rPr lang="en-US" sz="2000" dirty="0"/>
              <a:t>	</a:t>
            </a:r>
            <a:r>
              <a:rPr lang="en-US" dirty="0"/>
              <a:t>It commands to wait for a </a:t>
            </a:r>
            <a:r>
              <a:rPr lang="en-US" b="1" i="1" dirty="0"/>
              <a:t>certain amount of time </a:t>
            </a:r>
            <a:r>
              <a:rPr lang="en-US" dirty="0"/>
              <a:t>					              before throwing a “No such element” exception.</a:t>
            </a:r>
          </a:p>
          <a:p>
            <a:endParaRPr lang="en-US" sz="2000" dirty="0"/>
          </a:p>
          <a:p>
            <a:pPr marL="0" indent="0">
              <a:buNone/>
            </a:pPr>
            <a:endParaRPr lang="en-US" sz="2000" b="1" u="sng" dirty="0"/>
          </a:p>
          <a:p>
            <a:pPr marL="0" indent="0">
              <a:buNone/>
            </a:pPr>
            <a:endParaRPr lang="en-US" b="1" u="sng" dirty="0"/>
          </a:p>
          <a:p>
            <a:r>
              <a:rPr lang="en-US" sz="2000" b="1" u="sng" dirty="0"/>
              <a:t>Explicit</a:t>
            </a:r>
            <a:r>
              <a:rPr lang="en-US" sz="2000" dirty="0"/>
              <a:t>	  -   </a:t>
            </a:r>
            <a:r>
              <a:rPr lang="en-US" dirty="0"/>
              <a:t>It is used to tell the Web Driver to wait for </a:t>
            </a:r>
            <a:r>
              <a:rPr lang="en-US" b="1" dirty="0"/>
              <a:t>certain conditions </a:t>
            </a:r>
            <a:r>
              <a:rPr lang="en-US" dirty="0"/>
              <a:t>				before throwing an "ElementNotVisibleException" exception</a:t>
            </a:r>
            <a:endParaRPr lang="en-US" sz="2000" b="1" dirty="0"/>
          </a:p>
          <a:p>
            <a:endParaRPr lang="en-US" sz="2000" b="1" dirty="0"/>
          </a:p>
          <a:p>
            <a:pPr marL="0" indent="0">
              <a:buNone/>
            </a:pPr>
            <a:endParaRPr lang="en-US" sz="2000" b="1" u="sng" dirty="0"/>
          </a:p>
          <a:p>
            <a:pPr marL="0" indent="0">
              <a:buNone/>
            </a:pPr>
            <a:endParaRPr lang="en-US" sz="1050" b="1" u="sng" dirty="0"/>
          </a:p>
          <a:p>
            <a:pPr marL="457200" lvl="1" indent="0">
              <a:buNone/>
            </a:pPr>
            <a:endParaRPr lang="en-US" sz="2000" dirty="0"/>
          </a:p>
        </p:txBody>
      </p:sp>
      <p:pic>
        <p:nvPicPr>
          <p:cNvPr id="5" name="Picture 4">
            <a:extLst>
              <a:ext uri="{FF2B5EF4-FFF2-40B4-BE49-F238E27FC236}">
                <a16:creationId xmlns:a16="http://schemas.microsoft.com/office/drawing/2014/main" id="{3221F30A-83FB-4898-BBA9-076E7694A281}"/>
              </a:ext>
            </a:extLst>
          </p:cNvPr>
          <p:cNvPicPr>
            <a:picLocks noChangeAspect="1"/>
          </p:cNvPicPr>
          <p:nvPr/>
        </p:nvPicPr>
        <p:blipFill>
          <a:blip r:embed="rId2"/>
          <a:stretch>
            <a:fillRect/>
          </a:stretch>
        </p:blipFill>
        <p:spPr>
          <a:xfrm>
            <a:off x="1616801" y="2870261"/>
            <a:ext cx="7900061" cy="558739"/>
          </a:xfrm>
          <a:prstGeom prst="rect">
            <a:avLst/>
          </a:prstGeom>
        </p:spPr>
      </p:pic>
      <p:pic>
        <p:nvPicPr>
          <p:cNvPr id="6" name="Picture 5">
            <a:extLst>
              <a:ext uri="{FF2B5EF4-FFF2-40B4-BE49-F238E27FC236}">
                <a16:creationId xmlns:a16="http://schemas.microsoft.com/office/drawing/2014/main" id="{DAF1B40F-93F3-4C7F-94E0-03771CC10572}"/>
              </a:ext>
            </a:extLst>
          </p:cNvPr>
          <p:cNvPicPr>
            <a:picLocks noChangeAspect="1"/>
          </p:cNvPicPr>
          <p:nvPr/>
        </p:nvPicPr>
        <p:blipFill>
          <a:blip r:embed="rId3"/>
          <a:stretch>
            <a:fillRect/>
          </a:stretch>
        </p:blipFill>
        <p:spPr>
          <a:xfrm>
            <a:off x="1616801" y="4887150"/>
            <a:ext cx="7408996" cy="767679"/>
          </a:xfrm>
          <a:prstGeom prst="rect">
            <a:avLst/>
          </a:prstGeom>
        </p:spPr>
      </p:pic>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0164507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061F-7459-455D-94F7-DAC9413D6EF9}"/>
              </a:ext>
            </a:extLst>
          </p:cNvPr>
          <p:cNvSpPr>
            <a:spLocks noGrp="1"/>
          </p:cNvSpPr>
          <p:nvPr>
            <p:ph type="title"/>
          </p:nvPr>
        </p:nvSpPr>
        <p:spPr/>
        <p:txBody>
          <a:bodyPr/>
          <a:lstStyle/>
          <a:p>
            <a:r>
              <a:rPr lang="en-IN" dirty="0">
                <a:solidFill>
                  <a:srgbClr val="C00000"/>
                </a:solidFill>
              </a:rPr>
              <a:t>Fluent Wait</a:t>
            </a:r>
          </a:p>
        </p:txBody>
      </p:sp>
      <p:sp>
        <p:nvSpPr>
          <p:cNvPr id="3" name="Content Placeholder 2">
            <a:extLst>
              <a:ext uri="{FF2B5EF4-FFF2-40B4-BE49-F238E27FC236}">
                <a16:creationId xmlns:a16="http://schemas.microsoft.com/office/drawing/2014/main" id="{2CE9C432-91D4-4AF8-B4AB-0D3E9FFBB104}"/>
              </a:ext>
            </a:extLst>
          </p:cNvPr>
          <p:cNvSpPr>
            <a:spLocks noGrp="1"/>
          </p:cNvSpPr>
          <p:nvPr>
            <p:ph idx="1"/>
          </p:nvPr>
        </p:nvSpPr>
        <p:spPr>
          <a:xfrm>
            <a:off x="677334" y="1690072"/>
            <a:ext cx="8596668" cy="3880773"/>
          </a:xfrm>
        </p:spPr>
        <p:txBody>
          <a:bodyPr/>
          <a:lstStyle/>
          <a:p>
            <a:r>
              <a:rPr lang="en-US" sz="2000" b="1" u="sng" dirty="0"/>
              <a:t>Fluent</a:t>
            </a:r>
            <a:r>
              <a:rPr lang="en-US" sz="2000" b="1" dirty="0"/>
              <a:t>   </a:t>
            </a:r>
            <a:r>
              <a:rPr lang="en-US" sz="2000" dirty="0"/>
              <a:t>	-	</a:t>
            </a:r>
            <a:r>
              <a:rPr lang="en-US" sz="2400" dirty="0"/>
              <a:t> </a:t>
            </a:r>
            <a:r>
              <a:rPr lang="en-US" sz="2000" dirty="0"/>
              <a:t>It commands to </a:t>
            </a:r>
            <a:r>
              <a:rPr lang="en-US" dirty="0"/>
              <a:t>wait for a </a:t>
            </a:r>
            <a:r>
              <a:rPr lang="en-US" b="1" dirty="0"/>
              <a:t>condition</a:t>
            </a:r>
            <a:r>
              <a:rPr lang="en-US" dirty="0"/>
              <a:t>, as well as the 				              </a:t>
            </a:r>
            <a:r>
              <a:rPr lang="en-US" b="1" dirty="0"/>
              <a:t>frequency</a:t>
            </a:r>
            <a:r>
              <a:rPr lang="en-US" dirty="0"/>
              <a:t> with which we want to check the condition 			  	              before throwing an "</a:t>
            </a:r>
            <a:r>
              <a:rPr lang="en-US" dirty="0" err="1"/>
              <a:t>ElementNotVisibleException</a:t>
            </a:r>
            <a:r>
              <a:rPr lang="en-US" dirty="0"/>
              <a:t>" exception</a:t>
            </a:r>
          </a:p>
          <a:p>
            <a:endParaRPr lang="en-US" dirty="0"/>
          </a:p>
          <a:p>
            <a:endParaRPr lang="en-US" dirty="0"/>
          </a:p>
          <a:p>
            <a:endParaRPr lang="en-US" dirty="0"/>
          </a:p>
          <a:p>
            <a:endParaRPr lang="en-US" dirty="0"/>
          </a:p>
          <a:p>
            <a:endParaRPr lang="en-US" dirty="0"/>
          </a:p>
          <a:p>
            <a:endParaRPr lang="en-US" dirty="0"/>
          </a:p>
          <a:p>
            <a:pPr marL="0" indent="0">
              <a:buNone/>
            </a:pPr>
            <a:r>
              <a:rPr lang="en-US" dirty="0"/>
              <a:t>			-----------Synchronization in Selenium-------------</a:t>
            </a:r>
          </a:p>
          <a:p>
            <a:endParaRPr lang="en-IN" dirty="0"/>
          </a:p>
        </p:txBody>
      </p:sp>
      <p:pic>
        <p:nvPicPr>
          <p:cNvPr id="7" name="Picture 6">
            <a:extLst>
              <a:ext uri="{FF2B5EF4-FFF2-40B4-BE49-F238E27FC236}">
                <a16:creationId xmlns:a16="http://schemas.microsoft.com/office/drawing/2014/main" id="{E9071799-A747-4803-A40D-EDE115057D5E}"/>
              </a:ext>
            </a:extLst>
          </p:cNvPr>
          <p:cNvPicPr>
            <a:picLocks noChangeAspect="1"/>
          </p:cNvPicPr>
          <p:nvPr/>
        </p:nvPicPr>
        <p:blipFill>
          <a:blip r:embed="rId2"/>
          <a:stretch>
            <a:fillRect/>
          </a:stretch>
        </p:blipFill>
        <p:spPr>
          <a:xfrm>
            <a:off x="1882964" y="2945118"/>
            <a:ext cx="6185408" cy="1370679"/>
          </a:xfrm>
          <a:prstGeom prst="rect">
            <a:avLst/>
          </a:prstGeom>
        </p:spPr>
      </p:pic>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9982309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382E4-54D1-4192-8543-EAA3BF7BE887}"/>
              </a:ext>
            </a:extLst>
          </p:cNvPr>
          <p:cNvSpPr>
            <a:spLocks noGrp="1"/>
          </p:cNvSpPr>
          <p:nvPr>
            <p:ph type="title"/>
          </p:nvPr>
        </p:nvSpPr>
        <p:spPr>
          <a:xfrm>
            <a:off x="0" y="599658"/>
            <a:ext cx="8596668" cy="1320800"/>
          </a:xfrm>
        </p:spPr>
        <p:txBody>
          <a:bodyPr/>
          <a:lstStyle/>
          <a:p>
            <a:r>
              <a:rPr lang="en-US" dirty="0">
                <a:solidFill>
                  <a:schemeClr val="accent4">
                    <a:lumMod val="75000"/>
                  </a:schemeClr>
                </a:solidFill>
              </a:rPr>
              <a:t>15) JavaScript Executor:</a:t>
            </a:r>
            <a:endParaRPr lang="en-IN" dirty="0"/>
          </a:p>
        </p:txBody>
      </p:sp>
      <p:sp>
        <p:nvSpPr>
          <p:cNvPr id="3" name="Content Placeholder 2">
            <a:extLst>
              <a:ext uri="{FF2B5EF4-FFF2-40B4-BE49-F238E27FC236}">
                <a16:creationId xmlns:a16="http://schemas.microsoft.com/office/drawing/2014/main" id="{ECD8A39B-8D75-4BBF-AC46-286667E2BCF0}"/>
              </a:ext>
            </a:extLst>
          </p:cNvPr>
          <p:cNvSpPr>
            <a:spLocks noGrp="1"/>
          </p:cNvSpPr>
          <p:nvPr>
            <p:ph idx="1"/>
          </p:nvPr>
        </p:nvSpPr>
        <p:spPr>
          <a:xfrm>
            <a:off x="677334" y="2160589"/>
            <a:ext cx="9123614" cy="4408887"/>
          </a:xfrm>
        </p:spPr>
        <p:txBody>
          <a:bodyPr/>
          <a:lstStyle/>
          <a:p>
            <a:endParaRPr lang="en-US" dirty="0"/>
          </a:p>
          <a:p>
            <a:endParaRPr lang="en-US" dirty="0"/>
          </a:p>
          <a:p>
            <a:endParaRPr lang="en-US" dirty="0"/>
          </a:p>
          <a:p>
            <a:endParaRPr lang="en-US" dirty="0"/>
          </a:p>
          <a:p>
            <a:r>
              <a:rPr lang="en-US" dirty="0"/>
              <a:t>In case, the locators do not work,</a:t>
            </a:r>
          </a:p>
          <a:p>
            <a:pPr marL="0" indent="0">
              <a:buNone/>
            </a:pPr>
            <a:r>
              <a:rPr lang="en-US" dirty="0"/>
              <a:t>				- We can use it to perform a desired operation on a web element.</a:t>
            </a:r>
          </a:p>
          <a:p>
            <a:pPr marL="0" indent="0">
              <a:buNone/>
            </a:pPr>
            <a:endParaRPr lang="en-US" dirty="0"/>
          </a:p>
          <a:p>
            <a:r>
              <a:rPr lang="en-US" dirty="0"/>
              <a:t>	If Selenium Web driver fails to click on any element due to some issue,</a:t>
            </a:r>
          </a:p>
          <a:p>
            <a:pPr marL="0" indent="0">
              <a:buNone/>
            </a:pPr>
            <a:r>
              <a:rPr lang="en-US" dirty="0"/>
              <a:t>				-	We can use it</a:t>
            </a:r>
          </a:p>
          <a:p>
            <a:endParaRPr lang="en-IN" dirty="0"/>
          </a:p>
        </p:txBody>
      </p:sp>
      <p:pic>
        <p:nvPicPr>
          <p:cNvPr id="2052" name="Picture 4" descr="JavaScriptExecutor in Selenium WebDriver with Example">
            <a:extLst>
              <a:ext uri="{FF2B5EF4-FFF2-40B4-BE49-F238E27FC236}">
                <a16:creationId xmlns:a16="http://schemas.microsoft.com/office/drawing/2014/main" id="{147B573C-FA1E-4611-8BA4-A01275314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283" y="2181225"/>
            <a:ext cx="7048870" cy="12477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77B937-AC74-4BAE-A252-7B5532A05B60}"/>
              </a:ext>
            </a:extLst>
          </p:cNvPr>
          <p:cNvPicPr>
            <a:picLocks noChangeAspect="1"/>
          </p:cNvPicPr>
          <p:nvPr/>
        </p:nvPicPr>
        <p:blipFill>
          <a:blip r:embed="rId3"/>
          <a:stretch>
            <a:fillRect/>
          </a:stretch>
        </p:blipFill>
        <p:spPr>
          <a:xfrm>
            <a:off x="2651668" y="2476870"/>
            <a:ext cx="532660" cy="470516"/>
          </a:xfrm>
          <a:prstGeom prst="rect">
            <a:avLst/>
          </a:prstGeom>
        </p:spPr>
      </p:pic>
      <p:pic>
        <p:nvPicPr>
          <p:cNvPr id="6" name="Picture 5">
            <a:extLst>
              <a:ext uri="{FF2B5EF4-FFF2-40B4-BE49-F238E27FC236}">
                <a16:creationId xmlns:a16="http://schemas.microsoft.com/office/drawing/2014/main" id="{36F25293-B791-4EF4-A98F-8D374CF0DF90}"/>
              </a:ext>
            </a:extLst>
          </p:cNvPr>
          <p:cNvPicPr>
            <a:picLocks noChangeAspect="1"/>
          </p:cNvPicPr>
          <p:nvPr/>
        </p:nvPicPr>
        <p:blipFill>
          <a:blip r:embed="rId4"/>
          <a:stretch>
            <a:fillRect/>
          </a:stretch>
        </p:blipFill>
        <p:spPr>
          <a:xfrm>
            <a:off x="6578353" y="2402072"/>
            <a:ext cx="1029809" cy="465416"/>
          </a:xfrm>
          <a:prstGeom prst="rect">
            <a:avLst/>
          </a:prstGeom>
        </p:spPr>
      </p:pic>
      <p:pic>
        <p:nvPicPr>
          <p:cNvPr id="6148" name="Picture 4" descr="Important stock vector. Illustration of important, graphic - 153273083">
            <a:extLst>
              <a:ext uri="{FF2B5EF4-FFF2-40B4-BE49-F238E27FC236}">
                <a16:creationId xmlns:a16="http://schemas.microsoft.com/office/drawing/2014/main" id="{141740BC-C60B-4969-B6F4-E05962CA29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8590" y="0"/>
            <a:ext cx="3243309" cy="172297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506712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00100"/>
          </a:xfrm>
        </p:spPr>
        <p:txBody>
          <a:bodyPr/>
          <a:lstStyle/>
          <a:p>
            <a:r>
              <a:rPr lang="en-US" dirty="0">
                <a:solidFill>
                  <a:schemeClr val="accent4">
                    <a:lumMod val="75000"/>
                  </a:schemeClr>
                </a:solidFill>
              </a:rPr>
              <a:t>JavaScript Executor</a:t>
            </a:r>
          </a:p>
        </p:txBody>
      </p:sp>
      <p:sp>
        <p:nvSpPr>
          <p:cNvPr id="3" name="Content Placeholder 2"/>
          <p:cNvSpPr>
            <a:spLocks noGrp="1"/>
          </p:cNvSpPr>
          <p:nvPr>
            <p:ph idx="1"/>
          </p:nvPr>
        </p:nvSpPr>
        <p:spPr>
          <a:xfrm>
            <a:off x="1192696" y="1574801"/>
            <a:ext cx="9096292" cy="4466562"/>
          </a:xfrm>
        </p:spPr>
        <p:txBody>
          <a:bodyPr>
            <a:normAutofit/>
          </a:bodyPr>
          <a:lstStyle/>
          <a:p>
            <a:r>
              <a:rPr lang="en-US" dirty="0"/>
              <a:t>It is an Interface :</a:t>
            </a:r>
          </a:p>
          <a:p>
            <a:pPr marL="0" indent="0">
              <a:buNone/>
            </a:pPr>
            <a:r>
              <a:rPr lang="en-US" dirty="0"/>
              <a:t>				-	helps to execute JavaScript through Selenium Web driver.</a:t>
            </a:r>
          </a:p>
          <a:p>
            <a:pPr marL="0" indent="0">
              <a:buNone/>
            </a:pPr>
            <a:endParaRPr lang="en-US" dirty="0"/>
          </a:p>
          <a:p>
            <a:r>
              <a:rPr lang="en-US" dirty="0"/>
              <a:t>JavaScript Executor provides 2 methods</a:t>
            </a:r>
          </a:p>
          <a:p>
            <a:pPr marL="0" indent="0">
              <a:buNone/>
            </a:pPr>
            <a:r>
              <a:rPr lang="en-US" dirty="0"/>
              <a:t>				-	 "executescript" </a:t>
            </a:r>
            <a:r>
              <a:rPr lang="en-US" dirty="0">
                <a:latin typeface="Arial" panose="020B0604020202020204" pitchFamily="34" charset="0"/>
                <a:cs typeface="Arial" panose="020B0604020202020204" pitchFamily="34" charset="0"/>
              </a:rPr>
              <a:t>&amp;</a:t>
            </a:r>
            <a:r>
              <a:rPr lang="en-US" dirty="0"/>
              <a:t> "</a:t>
            </a:r>
            <a:r>
              <a:rPr lang="en-US" strike="sngStrike" dirty="0"/>
              <a:t>executeAsyncScript</a:t>
            </a:r>
            <a:r>
              <a:rPr lang="en-US" dirty="0"/>
              <a:t>.</a:t>
            </a:r>
          </a:p>
          <a:p>
            <a:pPr marL="0" indent="0">
              <a:buNone/>
            </a:pPr>
            <a:endParaRPr lang="en-US" dirty="0"/>
          </a:p>
        </p:txBody>
      </p:sp>
      <p:pic>
        <p:nvPicPr>
          <p:cNvPr id="4" name="Picture 3">
            <a:extLst>
              <a:ext uri="{FF2B5EF4-FFF2-40B4-BE49-F238E27FC236}">
                <a16:creationId xmlns:a16="http://schemas.microsoft.com/office/drawing/2014/main" id="{1BC5ED33-B3C8-4A9F-B379-8729CC84049E}"/>
              </a:ext>
            </a:extLst>
          </p:cNvPr>
          <p:cNvPicPr>
            <a:picLocks noChangeAspect="1"/>
          </p:cNvPicPr>
          <p:nvPr/>
        </p:nvPicPr>
        <p:blipFill>
          <a:blip r:embed="rId2"/>
          <a:stretch>
            <a:fillRect/>
          </a:stretch>
        </p:blipFill>
        <p:spPr>
          <a:xfrm>
            <a:off x="1676584" y="4030184"/>
            <a:ext cx="7245473" cy="1145497"/>
          </a:xfrm>
          <a:prstGeom prst="rect">
            <a:avLst/>
          </a:prstGeom>
        </p:spPr>
      </p:pic>
      <p:pic>
        <p:nvPicPr>
          <p:cNvPr id="4098" name="Picture 2" descr="Arrow Shape Floor Markers for Workplace Organization | Stop ...">
            <a:extLst>
              <a:ext uri="{FF2B5EF4-FFF2-40B4-BE49-F238E27FC236}">
                <a16:creationId xmlns:a16="http://schemas.microsoft.com/office/drawing/2014/main" id="{729ACC96-944D-49A8-91C6-04AFB5541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367" y="4889430"/>
            <a:ext cx="514906" cy="71909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Question mark - Uncyclopedia, the content-free encyclopedia">
            <a:extLst>
              <a:ext uri="{FF2B5EF4-FFF2-40B4-BE49-F238E27FC236}">
                <a16:creationId xmlns:a16="http://schemas.microsoft.com/office/drawing/2014/main" id="{CC31EF36-99CA-4BC9-B48C-E3502F8DE9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3828" y="5306923"/>
            <a:ext cx="701337" cy="5180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ssue? Crisis? What's The Difference and Why Is It Important ...">
            <a:extLst>
              <a:ext uri="{FF2B5EF4-FFF2-40B4-BE49-F238E27FC236}">
                <a16:creationId xmlns:a16="http://schemas.microsoft.com/office/drawing/2014/main" id="{14E44A31-0526-4A1D-BD25-6AD2DB66B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1051" y="5175681"/>
            <a:ext cx="1860949" cy="168231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783415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040" y="2908916"/>
            <a:ext cx="2696181" cy="1320800"/>
          </a:xfrm>
        </p:spPr>
        <p:txBody>
          <a:bodyPr/>
          <a:lstStyle/>
          <a:p>
            <a:r>
              <a:rPr lang="en-IN" sz="4400" b="1" dirty="0">
                <a:solidFill>
                  <a:srgbClr val="0070C0"/>
                </a:solidFill>
              </a:rPr>
              <a:t>Level - 1</a:t>
            </a:r>
            <a:br>
              <a:rPr lang="en-IN" b="1" dirty="0">
                <a:solidFill>
                  <a:srgbClr val="00B0F0"/>
                </a:solidFill>
              </a:rPr>
            </a:br>
            <a:r>
              <a:rPr lang="en-IN" b="1" dirty="0">
                <a:solidFill>
                  <a:srgbClr val="00B0F0"/>
                </a:solidFill>
              </a:rPr>
              <a:t>   </a:t>
            </a:r>
            <a:r>
              <a:rPr lang="en-IN" sz="2400" b="1" dirty="0">
                <a:solidFill>
                  <a:schemeClr val="tx1">
                    <a:lumMod val="50000"/>
                    <a:lumOff val="50000"/>
                  </a:schemeClr>
                </a:solidFill>
              </a:rPr>
              <a:t>Questions</a:t>
            </a:r>
            <a:r>
              <a:rPr lang="en-IN" sz="2400" b="1" dirty="0">
                <a:solidFill>
                  <a:srgbClr val="00B0F0"/>
                </a:solidFill>
              </a:rPr>
              <a:t> </a:t>
            </a:r>
            <a:endParaRPr lang="en-US" b="1" dirty="0">
              <a:solidFill>
                <a:srgbClr val="00B0F0"/>
              </a:solidFill>
            </a:endParaRPr>
          </a:p>
        </p:txBody>
      </p:sp>
      <p:sp>
        <p:nvSpPr>
          <p:cNvPr id="3" name="Content Placeholder 2"/>
          <p:cNvSpPr>
            <a:spLocks noGrp="1"/>
          </p:cNvSpPr>
          <p:nvPr>
            <p:ph idx="1"/>
          </p:nvPr>
        </p:nvSpPr>
        <p:spPr>
          <a:xfrm>
            <a:off x="3286446" y="903889"/>
            <a:ext cx="6912465" cy="5584163"/>
          </a:xfrm>
        </p:spPr>
        <p:txBody>
          <a:bodyPr>
            <a:normAutofit/>
          </a:bodyPr>
          <a:lstStyle/>
          <a:p>
            <a:pPr>
              <a:lnSpc>
                <a:spcPct val="150000"/>
              </a:lnSpc>
            </a:pPr>
            <a:r>
              <a:rPr lang="en-US" dirty="0"/>
              <a:t> 1.  Why did you choose java?</a:t>
            </a:r>
          </a:p>
          <a:p>
            <a:pPr>
              <a:lnSpc>
                <a:spcPct val="150000"/>
              </a:lnSpc>
            </a:pPr>
            <a:r>
              <a:rPr lang="en-US" dirty="0"/>
              <a:t>	2. What is the use of Java?</a:t>
            </a:r>
          </a:p>
          <a:p>
            <a:pPr>
              <a:lnSpc>
                <a:spcPct val="150000"/>
              </a:lnSpc>
            </a:pPr>
            <a:r>
              <a:rPr lang="en-US" dirty="0"/>
              <a:t>  3. Why Java is platform independent?</a:t>
            </a:r>
          </a:p>
          <a:p>
            <a:pPr>
              <a:lnSpc>
                <a:spcPct val="150000"/>
              </a:lnSpc>
            </a:pPr>
            <a:r>
              <a:rPr lang="en-US" dirty="0"/>
              <a:t>	4. Data types and Its Default Value?</a:t>
            </a:r>
          </a:p>
          <a:p>
            <a:pPr>
              <a:lnSpc>
                <a:spcPct val="150000"/>
              </a:lnSpc>
            </a:pPr>
            <a:r>
              <a:rPr lang="en-US" dirty="0"/>
              <a:t>  5. Access modifiers?</a:t>
            </a:r>
          </a:p>
          <a:p>
            <a:pPr>
              <a:lnSpc>
                <a:spcPct val="150000"/>
              </a:lnSpc>
            </a:pPr>
            <a:r>
              <a:rPr lang="en-US" dirty="0"/>
              <a:t>  6. What is OOPS? And Its Concepts?</a:t>
            </a:r>
          </a:p>
          <a:p>
            <a:pPr>
              <a:lnSpc>
                <a:spcPct val="150000"/>
              </a:lnSpc>
            </a:pPr>
            <a:r>
              <a:rPr lang="en-US" dirty="0"/>
              <a:t>  7. Encapsulation?</a:t>
            </a:r>
          </a:p>
          <a:p>
            <a:pPr>
              <a:lnSpc>
                <a:spcPct val="150000"/>
              </a:lnSpc>
            </a:pPr>
            <a:r>
              <a:rPr lang="en-US" dirty="0"/>
              <a:t>  8. Inheritance? And Its Types.</a:t>
            </a:r>
          </a:p>
          <a:p>
            <a:pPr>
              <a:lnSpc>
                <a:spcPct val="150000"/>
              </a:lnSpc>
            </a:pPr>
            <a:r>
              <a:rPr lang="en-US" dirty="0"/>
              <a:t>  9. Why Multiple Inheritance is very Important?</a:t>
            </a:r>
          </a:p>
          <a:p>
            <a:pPr>
              <a:lnSpc>
                <a:spcPct val="150000"/>
              </a:lnSpc>
            </a:pPr>
            <a:r>
              <a:rPr lang="en-US" dirty="0"/>
              <a:t>  10. Polymorphism? Its types and various names.</a:t>
            </a:r>
          </a:p>
          <a:p>
            <a:pPr>
              <a:lnSpc>
                <a:spcPct val="150000"/>
              </a:lnSpc>
            </a:pPr>
            <a:endParaRPr lang="en-US"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8075C-3432-47DE-A20B-3373C0BF454A}"/>
              </a:ext>
            </a:extLst>
          </p:cNvPr>
          <p:cNvSpPr>
            <a:spLocks noGrp="1"/>
          </p:cNvSpPr>
          <p:nvPr>
            <p:ph type="title"/>
          </p:nvPr>
        </p:nvSpPr>
        <p:spPr>
          <a:xfrm>
            <a:off x="677334" y="609600"/>
            <a:ext cx="8596668" cy="748683"/>
          </a:xfrm>
        </p:spPr>
        <p:txBody>
          <a:bodyPr/>
          <a:lstStyle/>
          <a:p>
            <a:r>
              <a:rPr lang="en-IN" dirty="0">
                <a:solidFill>
                  <a:srgbClr val="C00000"/>
                </a:solidFill>
              </a:rPr>
              <a:t>Examples: JavaScript</a:t>
            </a:r>
          </a:p>
        </p:txBody>
      </p:sp>
      <p:pic>
        <p:nvPicPr>
          <p:cNvPr id="16" name="Picture 15">
            <a:extLst>
              <a:ext uri="{FF2B5EF4-FFF2-40B4-BE49-F238E27FC236}">
                <a16:creationId xmlns:a16="http://schemas.microsoft.com/office/drawing/2014/main" id="{EA311910-EA51-487E-9D48-E0178C2B3CF4}"/>
              </a:ext>
            </a:extLst>
          </p:cNvPr>
          <p:cNvPicPr>
            <a:picLocks noChangeAspect="1"/>
          </p:cNvPicPr>
          <p:nvPr/>
        </p:nvPicPr>
        <p:blipFill>
          <a:blip r:embed="rId2"/>
          <a:stretch>
            <a:fillRect/>
          </a:stretch>
        </p:blipFill>
        <p:spPr>
          <a:xfrm>
            <a:off x="365740" y="1680700"/>
            <a:ext cx="10717895" cy="3768755"/>
          </a:xfrm>
          <a:prstGeom prst="rect">
            <a:avLst/>
          </a:prstGeom>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112420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4">
                    <a:lumMod val="75000"/>
                  </a:schemeClr>
                </a:solidFill>
              </a:rPr>
              <a:t>16) Robot Class</a:t>
            </a:r>
          </a:p>
        </p:txBody>
      </p:sp>
      <p:sp>
        <p:nvSpPr>
          <p:cNvPr id="3" name="Content Placeholder 2"/>
          <p:cNvSpPr>
            <a:spLocks noGrp="1"/>
          </p:cNvSpPr>
          <p:nvPr>
            <p:ph idx="1"/>
          </p:nvPr>
        </p:nvSpPr>
        <p:spPr>
          <a:xfrm>
            <a:off x="1393794" y="1508125"/>
            <a:ext cx="6557435" cy="4922776"/>
          </a:xfrm>
        </p:spPr>
        <p:txBody>
          <a:bodyPr/>
          <a:lstStyle/>
          <a:p>
            <a:pPr marL="0" indent="0">
              <a:lnSpc>
                <a:spcPct val="150000"/>
              </a:lnSpc>
              <a:buNone/>
            </a:pPr>
            <a:r>
              <a:rPr lang="en-IN" dirty="0"/>
              <a:t>Robot Class can stimulate Keyboard and Mouse Event</a:t>
            </a:r>
          </a:p>
          <a:p>
            <a:pPr marL="0" indent="0">
              <a:lnSpc>
                <a:spcPct val="150000"/>
              </a:lnSpc>
              <a:buNone/>
            </a:pPr>
            <a:r>
              <a:rPr lang="en-IN" dirty="0"/>
              <a:t>Methods</a:t>
            </a:r>
          </a:p>
          <a:p>
            <a:pPr>
              <a:lnSpc>
                <a:spcPct val="150000"/>
              </a:lnSpc>
            </a:pPr>
            <a:r>
              <a:rPr lang="en-IN" dirty="0" err="1"/>
              <a:t>KeyPress</a:t>
            </a:r>
            <a:r>
              <a:rPr lang="en-IN" dirty="0"/>
              <a:t>()</a:t>
            </a:r>
          </a:p>
          <a:p>
            <a:pPr>
              <a:lnSpc>
                <a:spcPct val="150000"/>
              </a:lnSpc>
            </a:pPr>
            <a:r>
              <a:rPr lang="en-IN" dirty="0" err="1"/>
              <a:t>KeyRelease</a:t>
            </a:r>
            <a:r>
              <a:rPr lang="en-IN" dirty="0"/>
              <a:t>()</a:t>
            </a:r>
          </a:p>
          <a:p>
            <a:pPr>
              <a:lnSpc>
                <a:spcPct val="150000"/>
              </a:lnSpc>
            </a:pPr>
            <a:r>
              <a:rPr lang="en-IN" dirty="0" err="1"/>
              <a:t>mousePress</a:t>
            </a:r>
            <a:r>
              <a:rPr lang="en-IN" dirty="0"/>
              <a:t>()</a:t>
            </a:r>
          </a:p>
          <a:p>
            <a:pPr>
              <a:lnSpc>
                <a:spcPct val="150000"/>
              </a:lnSpc>
            </a:pPr>
            <a:r>
              <a:rPr lang="en-IN" dirty="0" err="1"/>
              <a:t>mouseRelease</a:t>
            </a:r>
            <a:r>
              <a:rPr lang="en-IN" dirty="0"/>
              <a:t>()</a:t>
            </a:r>
          </a:p>
          <a:p>
            <a:pPr>
              <a:lnSpc>
                <a:spcPct val="150000"/>
              </a:lnSpc>
            </a:pPr>
            <a:r>
              <a:rPr lang="en-IN" dirty="0" err="1"/>
              <a:t>mouseMove</a:t>
            </a:r>
            <a:r>
              <a:rPr lang="en-IN" dirty="0"/>
              <a:t>()</a:t>
            </a:r>
          </a:p>
          <a:p>
            <a:endParaRPr lang="en-IN" dirty="0"/>
          </a:p>
        </p:txBody>
      </p:sp>
      <p:pic>
        <p:nvPicPr>
          <p:cNvPr id="3076" name="Picture 4" descr="What is Robot Class in Selenium WebDriver? Edureka">
            <a:extLst>
              <a:ext uri="{FF2B5EF4-FFF2-40B4-BE49-F238E27FC236}">
                <a16:creationId xmlns:a16="http://schemas.microsoft.com/office/drawing/2014/main" id="{2EE0954A-41D8-4390-BE14-882B4AEF1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8439" y="1930400"/>
            <a:ext cx="6076950" cy="34194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4847382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CB820-504D-4167-9A23-12B3C96F5E02}"/>
              </a:ext>
            </a:extLst>
          </p:cNvPr>
          <p:cNvSpPr>
            <a:spLocks noGrp="1"/>
          </p:cNvSpPr>
          <p:nvPr>
            <p:ph type="title"/>
          </p:nvPr>
        </p:nvSpPr>
        <p:spPr/>
        <p:txBody>
          <a:bodyPr/>
          <a:lstStyle/>
          <a:p>
            <a:r>
              <a:rPr lang="en-IN" dirty="0">
                <a:solidFill>
                  <a:srgbClr val="C00000"/>
                </a:solidFill>
              </a:rPr>
              <a:t>17) Windows Handling</a:t>
            </a:r>
          </a:p>
        </p:txBody>
      </p:sp>
      <p:pic>
        <p:nvPicPr>
          <p:cNvPr id="7170" name="Picture 2" descr="Handling Multiple Windows or Tabs in Selenium WebDriver - YouTube">
            <a:extLst>
              <a:ext uri="{FF2B5EF4-FFF2-40B4-BE49-F238E27FC236}">
                <a16:creationId xmlns:a16="http://schemas.microsoft.com/office/drawing/2014/main" id="{D723A486-B74D-4E7A-8D72-4D0C3BCB6A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5853" y="2160588"/>
            <a:ext cx="6900332" cy="388143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4760023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EC6A3-E9AD-4564-B593-964A16E97A80}"/>
              </a:ext>
            </a:extLst>
          </p:cNvPr>
          <p:cNvSpPr>
            <a:spLocks noGrp="1"/>
          </p:cNvSpPr>
          <p:nvPr>
            <p:ph type="title"/>
          </p:nvPr>
        </p:nvSpPr>
        <p:spPr>
          <a:xfrm>
            <a:off x="0" y="71209"/>
            <a:ext cx="8596668" cy="745429"/>
          </a:xfrm>
        </p:spPr>
        <p:txBody>
          <a:bodyPr/>
          <a:lstStyle/>
          <a:p>
            <a:r>
              <a:rPr lang="en-IN" u="sng" dirty="0">
                <a:solidFill>
                  <a:schemeClr val="accent5">
                    <a:lumMod val="75000"/>
                  </a:schemeClr>
                </a:solidFill>
              </a:rPr>
              <a:t>Multiple window Handling</a:t>
            </a:r>
          </a:p>
        </p:txBody>
      </p:sp>
      <p:sp>
        <p:nvSpPr>
          <p:cNvPr id="6" name="Content Placeholder 5">
            <a:extLst>
              <a:ext uri="{FF2B5EF4-FFF2-40B4-BE49-F238E27FC236}">
                <a16:creationId xmlns:a16="http://schemas.microsoft.com/office/drawing/2014/main" id="{F9CB617D-7CA0-4DAC-B49A-D73E2D5FCC2B}"/>
              </a:ext>
            </a:extLst>
          </p:cNvPr>
          <p:cNvSpPr>
            <a:spLocks noGrp="1"/>
          </p:cNvSpPr>
          <p:nvPr>
            <p:ph idx="1"/>
          </p:nvPr>
        </p:nvSpPr>
        <p:spPr>
          <a:xfrm>
            <a:off x="2059618" y="2160589"/>
            <a:ext cx="7214383" cy="3880773"/>
          </a:xfrm>
        </p:spPr>
        <p:txBody>
          <a:bodyPr/>
          <a:lstStyle/>
          <a:p>
            <a:r>
              <a:rPr lang="en-IN" dirty="0"/>
              <a:t>Switch to the window to get the </a:t>
            </a:r>
            <a:r>
              <a:rPr lang="en-IN" b="1" dirty="0">
                <a:solidFill>
                  <a:schemeClr val="accent5">
                    <a:lumMod val="75000"/>
                  </a:schemeClr>
                </a:solidFill>
              </a:rPr>
              <a:t>title</a:t>
            </a:r>
            <a:r>
              <a:rPr lang="en-IN" dirty="0"/>
              <a:t>. </a:t>
            </a:r>
          </a:p>
          <a:p>
            <a:r>
              <a:rPr lang="en-IN" b="1" dirty="0"/>
              <a:t>Switch to window one by one to get </a:t>
            </a:r>
            <a:r>
              <a:rPr lang="en-IN" b="1" dirty="0">
                <a:solidFill>
                  <a:schemeClr val="accent5">
                    <a:lumMod val="75000"/>
                  </a:schemeClr>
                </a:solidFill>
              </a:rPr>
              <a:t>all the titles.</a:t>
            </a:r>
          </a:p>
        </p:txBody>
      </p:sp>
      <p:pic>
        <p:nvPicPr>
          <p:cNvPr id="7" name="Picture 6">
            <a:extLst>
              <a:ext uri="{FF2B5EF4-FFF2-40B4-BE49-F238E27FC236}">
                <a16:creationId xmlns:a16="http://schemas.microsoft.com/office/drawing/2014/main" id="{D3785A71-7EC2-4100-8118-2EE6BD6100D3}"/>
              </a:ext>
            </a:extLst>
          </p:cNvPr>
          <p:cNvPicPr>
            <a:picLocks noChangeAspect="1"/>
          </p:cNvPicPr>
          <p:nvPr/>
        </p:nvPicPr>
        <p:blipFill>
          <a:blip r:embed="rId2"/>
          <a:stretch>
            <a:fillRect/>
          </a:stretch>
        </p:blipFill>
        <p:spPr>
          <a:xfrm>
            <a:off x="373648" y="1023260"/>
            <a:ext cx="9563100" cy="1076325"/>
          </a:xfrm>
          <a:prstGeom prst="rect">
            <a:avLst/>
          </a:prstGeom>
        </p:spPr>
      </p:pic>
      <p:pic>
        <p:nvPicPr>
          <p:cNvPr id="8" name="Picture 7">
            <a:extLst>
              <a:ext uri="{FF2B5EF4-FFF2-40B4-BE49-F238E27FC236}">
                <a16:creationId xmlns:a16="http://schemas.microsoft.com/office/drawing/2014/main" id="{112B506E-D994-4FA1-9C94-1BB382337563}"/>
              </a:ext>
            </a:extLst>
          </p:cNvPr>
          <p:cNvPicPr>
            <a:picLocks noChangeAspect="1"/>
          </p:cNvPicPr>
          <p:nvPr/>
        </p:nvPicPr>
        <p:blipFill>
          <a:blip r:embed="rId3"/>
          <a:stretch>
            <a:fillRect/>
          </a:stretch>
        </p:blipFill>
        <p:spPr>
          <a:xfrm>
            <a:off x="497473" y="3114905"/>
            <a:ext cx="9439275" cy="3733800"/>
          </a:xfrm>
          <a:prstGeom prst="rect">
            <a:avLst/>
          </a:prstGeom>
        </p:spPr>
      </p:pic>
      <p:pic>
        <p:nvPicPr>
          <p:cNvPr id="3" name="Picture 2" descr="Arrow Shape Floor Markers for Workplace Organization | Stop ...">
            <a:extLst>
              <a:ext uri="{FF2B5EF4-FFF2-40B4-BE49-F238E27FC236}">
                <a16:creationId xmlns:a16="http://schemas.microsoft.com/office/drawing/2014/main" id="{39BFEE2B-7718-4BB0-92B9-A5EC1466D0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648" y="1918655"/>
            <a:ext cx="514906" cy="7190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portant stock vector. Illustration of important, graphic - 153273083">
            <a:extLst>
              <a:ext uri="{FF2B5EF4-FFF2-40B4-BE49-F238E27FC236}">
                <a16:creationId xmlns:a16="http://schemas.microsoft.com/office/drawing/2014/main" id="{6F322DA6-9EE8-46DB-9144-71E18AFE2A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95813"/>
            <a:ext cx="1353612" cy="719092"/>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6901421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54001"/>
            <a:ext cx="8596668" cy="1320800"/>
          </a:xfrm>
        </p:spPr>
        <p:txBody>
          <a:bodyPr>
            <a:normAutofit fontScale="90000"/>
          </a:bodyPr>
          <a:lstStyle/>
          <a:p>
            <a:r>
              <a:rPr lang="en-US" dirty="0">
                <a:solidFill>
                  <a:srgbClr val="C00000"/>
                </a:solidFill>
              </a:rPr>
              <a:t>18) What are the exceptions you have handled in your project?</a:t>
            </a:r>
            <a:br>
              <a:rPr lang="en-US" dirty="0">
                <a:solidFill>
                  <a:srgbClr val="C00000"/>
                </a:solidFill>
              </a:rPr>
            </a:br>
            <a:endParaRPr lang="en-US" dirty="0">
              <a:solidFill>
                <a:srgbClr val="C00000"/>
              </a:solidFill>
            </a:endParaRPr>
          </a:p>
        </p:txBody>
      </p:sp>
      <p:sp>
        <p:nvSpPr>
          <p:cNvPr id="3" name="Content Placeholder 2"/>
          <p:cNvSpPr>
            <a:spLocks noGrp="1"/>
          </p:cNvSpPr>
          <p:nvPr>
            <p:ph sz="half" idx="1"/>
          </p:nvPr>
        </p:nvSpPr>
        <p:spPr>
          <a:xfrm>
            <a:off x="677334" y="1330960"/>
            <a:ext cx="4081097" cy="4710401"/>
          </a:xfrm>
        </p:spPr>
        <p:txBody>
          <a:bodyPr>
            <a:normAutofit/>
          </a:bodyPr>
          <a:lstStyle/>
          <a:p>
            <a:pPr marL="0" indent="0">
              <a:lnSpc>
                <a:spcPct val="160000"/>
              </a:lnSpc>
              <a:buNone/>
            </a:pPr>
            <a:endParaRPr lang="en-US" sz="1500" dirty="0"/>
          </a:p>
          <a:p>
            <a:pPr marL="0" indent="0">
              <a:lnSpc>
                <a:spcPct val="160000"/>
              </a:lnSpc>
              <a:buNone/>
            </a:pPr>
            <a:r>
              <a:rPr lang="en-US" sz="2000" dirty="0"/>
              <a:t>1. WebDriverException</a:t>
            </a:r>
          </a:p>
          <a:p>
            <a:pPr marL="0" indent="0">
              <a:lnSpc>
                <a:spcPct val="160000"/>
              </a:lnSpc>
              <a:buNone/>
            </a:pPr>
            <a:r>
              <a:rPr lang="en-US" sz="2000" dirty="0"/>
              <a:t>2. NoSuchElementException</a:t>
            </a:r>
          </a:p>
          <a:p>
            <a:pPr marL="0" indent="0">
              <a:lnSpc>
                <a:spcPct val="160000"/>
              </a:lnSpc>
              <a:buNone/>
            </a:pPr>
            <a:r>
              <a:rPr lang="en-US" sz="2000" dirty="0"/>
              <a:t>3. NoSuchWindowException</a:t>
            </a:r>
          </a:p>
          <a:p>
            <a:pPr marL="0" indent="0">
              <a:lnSpc>
                <a:spcPct val="160000"/>
              </a:lnSpc>
              <a:buNone/>
            </a:pPr>
            <a:r>
              <a:rPr lang="en-US" sz="2000" dirty="0"/>
              <a:t>4. NoSuchFrameException</a:t>
            </a:r>
          </a:p>
          <a:p>
            <a:pPr marL="0" indent="0">
              <a:lnSpc>
                <a:spcPct val="160000"/>
              </a:lnSpc>
              <a:buNone/>
            </a:pPr>
            <a:r>
              <a:rPr lang="en-US" sz="2000" dirty="0"/>
              <a:t>5. NoAlertPresentException</a:t>
            </a:r>
          </a:p>
          <a:p>
            <a:pPr>
              <a:lnSpc>
                <a:spcPct val="160000"/>
              </a:lnSpc>
            </a:pPr>
            <a:endParaRPr lang="en-US" sz="2000" dirty="0"/>
          </a:p>
          <a:p>
            <a:pPr>
              <a:lnSpc>
                <a:spcPct val="160000"/>
              </a:lnSpc>
            </a:pPr>
            <a:endParaRPr lang="en-IN" altLang="en-US" sz="2000" dirty="0"/>
          </a:p>
          <a:p>
            <a:pPr>
              <a:lnSpc>
                <a:spcPct val="160000"/>
              </a:lnSpc>
            </a:pPr>
            <a:endParaRPr lang="en-IN" altLang="en-US" sz="2000" dirty="0"/>
          </a:p>
          <a:p>
            <a:pPr marL="0" indent="0">
              <a:lnSpc>
                <a:spcPct val="160000"/>
              </a:lnSpc>
              <a:buNone/>
            </a:pPr>
            <a:endParaRPr lang="en-IN" altLang="en-US" dirty="0"/>
          </a:p>
        </p:txBody>
      </p:sp>
      <p:sp>
        <p:nvSpPr>
          <p:cNvPr id="4" name="Content Placeholder 3"/>
          <p:cNvSpPr>
            <a:spLocks noGrp="1"/>
          </p:cNvSpPr>
          <p:nvPr>
            <p:ph sz="half" idx="2"/>
          </p:nvPr>
        </p:nvSpPr>
        <p:spPr>
          <a:xfrm>
            <a:off x="5089970" y="1574800"/>
            <a:ext cx="4765230" cy="5191759"/>
          </a:xfrm>
        </p:spPr>
        <p:txBody>
          <a:bodyPr>
            <a:normAutofit/>
          </a:bodyPr>
          <a:lstStyle/>
          <a:p>
            <a:endParaRPr lang="en-IN" dirty="0"/>
          </a:p>
          <a:p>
            <a:pPr>
              <a:lnSpc>
                <a:spcPct val="150000"/>
              </a:lnSpc>
            </a:pPr>
            <a:endParaRPr lang="en-IN" dirty="0"/>
          </a:p>
        </p:txBody>
      </p:sp>
      <p:sp>
        <p:nvSpPr>
          <p:cNvPr id="5" name="Content Placeholder 2"/>
          <p:cNvSpPr txBox="1"/>
          <p:nvPr/>
        </p:nvSpPr>
        <p:spPr>
          <a:xfrm>
            <a:off x="5181600" y="1330960"/>
            <a:ext cx="5158084" cy="47104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lnSpc>
                <a:spcPct val="160000"/>
              </a:lnSpc>
              <a:buFont typeface="Wingdings 3" panose="05040102010807070707" charset="2"/>
              <a:buNone/>
            </a:pPr>
            <a:endParaRPr lang="en-US" sz="1500" dirty="0"/>
          </a:p>
          <a:p>
            <a:pPr marL="0" indent="0">
              <a:lnSpc>
                <a:spcPct val="160000"/>
              </a:lnSpc>
              <a:buNone/>
            </a:pPr>
            <a:r>
              <a:rPr lang="en-IN" sz="2000" dirty="0"/>
              <a:t>6. InvalidSelectorException</a:t>
            </a:r>
          </a:p>
          <a:p>
            <a:pPr marL="0" indent="0">
              <a:lnSpc>
                <a:spcPct val="160000"/>
              </a:lnSpc>
              <a:buNone/>
            </a:pPr>
            <a:r>
              <a:rPr lang="en-IN" altLang="en-US" sz="2000" dirty="0"/>
              <a:t>7. ElementNotVisibleException</a:t>
            </a:r>
          </a:p>
          <a:p>
            <a:pPr marL="0" indent="0">
              <a:lnSpc>
                <a:spcPct val="160000"/>
              </a:lnSpc>
              <a:buNone/>
            </a:pPr>
            <a:r>
              <a:rPr lang="en-IN" altLang="en-US" sz="2000" dirty="0"/>
              <a:t>8. ElementNotSelectableException</a:t>
            </a:r>
          </a:p>
          <a:p>
            <a:pPr marL="0" indent="0">
              <a:lnSpc>
                <a:spcPct val="160000"/>
              </a:lnSpc>
              <a:buNone/>
            </a:pPr>
            <a:r>
              <a:rPr lang="en-IN" altLang="en-US" sz="2000" dirty="0"/>
              <a:t>9. ElementNotInteractableException</a:t>
            </a:r>
          </a:p>
          <a:p>
            <a:pPr marL="0" indent="0">
              <a:lnSpc>
                <a:spcPct val="160000"/>
              </a:lnSpc>
              <a:buNone/>
            </a:pPr>
            <a:r>
              <a:rPr lang="en-IN" sz="2000" dirty="0"/>
              <a:t>10. TimeoutException</a:t>
            </a:r>
          </a:p>
          <a:p>
            <a:pPr>
              <a:lnSpc>
                <a:spcPct val="160000"/>
              </a:lnSpc>
            </a:pPr>
            <a:endParaRPr lang="en-IN" sz="2000" dirty="0"/>
          </a:p>
          <a:p>
            <a:pPr>
              <a:lnSpc>
                <a:spcPct val="160000"/>
              </a:lnSpc>
            </a:pPr>
            <a:endParaRPr lang="en-IN" altLang="en-US" sz="2000" dirty="0"/>
          </a:p>
          <a:p>
            <a:pPr>
              <a:lnSpc>
                <a:spcPct val="160000"/>
              </a:lnSpc>
            </a:pPr>
            <a:endParaRPr lang="en-IN" altLang="en-US" sz="2000" dirty="0"/>
          </a:p>
          <a:p>
            <a:pPr marL="0" indent="0">
              <a:lnSpc>
                <a:spcPct val="160000"/>
              </a:lnSpc>
              <a:buFont typeface="Wingdings 3" panose="05040102010807070707" charset="2"/>
              <a:buNone/>
            </a:pPr>
            <a:endParaRPr lang="en-IN" altLang="en-US" dirty="0"/>
          </a:p>
        </p:txBody>
      </p:sp>
      <p:sp>
        <p:nvSpPr>
          <p:cNvPr id="6" name="Footer Placeholder 5"/>
          <p:cNvSpPr>
            <a:spLocks noGrp="1"/>
          </p:cNvSpPr>
          <p:nvPr>
            <p:ph type="ftr" sz="quarter" idx="11"/>
          </p:nvPr>
        </p:nvSpPr>
        <p:spPr/>
        <p:txBody>
          <a:bodyPr/>
          <a:lstStyle/>
          <a:p>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1D9EC0-D377-44EF-B50E-27250FB02CAE}"/>
              </a:ext>
            </a:extLst>
          </p:cNvPr>
          <p:cNvPicPr>
            <a:picLocks noChangeAspect="1"/>
          </p:cNvPicPr>
          <p:nvPr/>
        </p:nvPicPr>
        <p:blipFill>
          <a:blip r:embed="rId2"/>
          <a:stretch>
            <a:fillRect/>
          </a:stretch>
        </p:blipFill>
        <p:spPr>
          <a:xfrm>
            <a:off x="3814762" y="3109912"/>
            <a:ext cx="4562475" cy="638175"/>
          </a:xfrm>
          <a:prstGeom prst="rect">
            <a:avLst/>
          </a:prstGeom>
        </p:spPr>
      </p:pic>
      <p:sp>
        <p:nvSpPr>
          <p:cNvPr id="2" name="Title 1">
            <a:extLst>
              <a:ext uri="{FF2B5EF4-FFF2-40B4-BE49-F238E27FC236}">
                <a16:creationId xmlns:a16="http://schemas.microsoft.com/office/drawing/2014/main" id="{45F3FE5E-8FE1-4B2B-8296-F073C37D62FD}"/>
              </a:ext>
            </a:extLst>
          </p:cNvPr>
          <p:cNvSpPr>
            <a:spLocks noGrp="1"/>
          </p:cNvSpPr>
          <p:nvPr>
            <p:ph type="title"/>
          </p:nvPr>
        </p:nvSpPr>
        <p:spPr/>
        <p:txBody>
          <a:bodyPr/>
          <a:lstStyle/>
          <a:p>
            <a:r>
              <a:rPr lang="en-US" dirty="0">
                <a:solidFill>
                  <a:srgbClr val="C00000"/>
                </a:solidFill>
              </a:rPr>
              <a:t>19) StaleElementReferenceException</a:t>
            </a:r>
            <a:endParaRPr lang="en-IN" dirty="0"/>
          </a:p>
        </p:txBody>
      </p:sp>
      <p:sp>
        <p:nvSpPr>
          <p:cNvPr id="3" name="Content Placeholder 2">
            <a:extLst>
              <a:ext uri="{FF2B5EF4-FFF2-40B4-BE49-F238E27FC236}">
                <a16:creationId xmlns:a16="http://schemas.microsoft.com/office/drawing/2014/main" id="{58E351AD-7A7B-4021-B0C3-65CC585DA731}"/>
              </a:ext>
            </a:extLst>
          </p:cNvPr>
          <p:cNvSpPr>
            <a:spLocks noGrp="1"/>
          </p:cNvSpPr>
          <p:nvPr>
            <p:ph idx="1"/>
          </p:nvPr>
        </p:nvSpPr>
        <p:spPr>
          <a:xfrm>
            <a:off x="677334" y="1615737"/>
            <a:ext cx="8596668" cy="4425626"/>
          </a:xfrm>
        </p:spPr>
        <p:txBody>
          <a:bodyPr/>
          <a:lstStyle/>
          <a:p>
            <a:pPr marL="0" indent="0">
              <a:buNone/>
            </a:pPr>
            <a:endParaRPr lang="en-US" sz="1100" dirty="0"/>
          </a:p>
          <a:p>
            <a:pPr marL="0" indent="0">
              <a:buNone/>
            </a:pPr>
            <a:r>
              <a:rPr lang="en-US" dirty="0"/>
              <a:t>Stale Element means an old element or no longer available element.</a:t>
            </a:r>
          </a:p>
          <a:p>
            <a:endParaRPr lang="en-IN" dirty="0"/>
          </a:p>
        </p:txBody>
      </p:sp>
      <p:pic>
        <p:nvPicPr>
          <p:cNvPr id="4" name="Picture 3">
            <a:extLst>
              <a:ext uri="{FF2B5EF4-FFF2-40B4-BE49-F238E27FC236}">
                <a16:creationId xmlns:a16="http://schemas.microsoft.com/office/drawing/2014/main" id="{30E4A7F2-7B81-4303-8C97-D74AD815CDFD}"/>
              </a:ext>
            </a:extLst>
          </p:cNvPr>
          <p:cNvPicPr>
            <a:picLocks noChangeAspect="1"/>
          </p:cNvPicPr>
          <p:nvPr/>
        </p:nvPicPr>
        <p:blipFill>
          <a:blip r:embed="rId3"/>
          <a:stretch>
            <a:fillRect/>
          </a:stretch>
        </p:blipFill>
        <p:spPr>
          <a:xfrm>
            <a:off x="924110" y="2545579"/>
            <a:ext cx="8248650" cy="3790950"/>
          </a:xfrm>
          <a:prstGeom prst="rect">
            <a:avLst/>
          </a:prstGeom>
        </p:spPr>
      </p:pic>
      <p:pic>
        <p:nvPicPr>
          <p:cNvPr id="6" name="Picture 5">
            <a:extLst>
              <a:ext uri="{FF2B5EF4-FFF2-40B4-BE49-F238E27FC236}">
                <a16:creationId xmlns:a16="http://schemas.microsoft.com/office/drawing/2014/main" id="{B9E9B963-204C-44DF-970E-62C42C6B7A82}"/>
              </a:ext>
            </a:extLst>
          </p:cNvPr>
          <p:cNvPicPr>
            <a:picLocks noChangeAspect="1"/>
          </p:cNvPicPr>
          <p:nvPr/>
        </p:nvPicPr>
        <p:blipFill>
          <a:blip r:embed="rId2"/>
          <a:stretch>
            <a:fillRect/>
          </a:stretch>
        </p:blipFill>
        <p:spPr>
          <a:xfrm>
            <a:off x="1605702" y="5403187"/>
            <a:ext cx="6996760" cy="845213"/>
          </a:xfrm>
          <a:prstGeom prst="rect">
            <a:avLst/>
          </a:prstGeom>
        </p:spPr>
      </p:pic>
      <p:pic>
        <p:nvPicPr>
          <p:cNvPr id="7" name="Picture 6">
            <a:extLst>
              <a:ext uri="{FF2B5EF4-FFF2-40B4-BE49-F238E27FC236}">
                <a16:creationId xmlns:a16="http://schemas.microsoft.com/office/drawing/2014/main" id="{35586FC4-1060-4ABC-A85A-8AA036A52D93}"/>
              </a:ext>
            </a:extLst>
          </p:cNvPr>
          <p:cNvPicPr>
            <a:picLocks noChangeAspect="1"/>
          </p:cNvPicPr>
          <p:nvPr/>
        </p:nvPicPr>
        <p:blipFill>
          <a:blip r:embed="rId2"/>
          <a:stretch>
            <a:fillRect/>
          </a:stretch>
        </p:blipFill>
        <p:spPr>
          <a:xfrm>
            <a:off x="4455434" y="4891605"/>
            <a:ext cx="4562475" cy="638175"/>
          </a:xfrm>
          <a:prstGeom prst="rect">
            <a:avLst/>
          </a:prstGeom>
        </p:spPr>
      </p:pic>
      <p:pic>
        <p:nvPicPr>
          <p:cNvPr id="8" name="Picture 7">
            <a:extLst>
              <a:ext uri="{FF2B5EF4-FFF2-40B4-BE49-F238E27FC236}">
                <a16:creationId xmlns:a16="http://schemas.microsoft.com/office/drawing/2014/main" id="{98C1FB9B-93F8-4733-A8C8-E479AA1860AE}"/>
              </a:ext>
            </a:extLst>
          </p:cNvPr>
          <p:cNvPicPr>
            <a:picLocks noChangeAspect="1"/>
          </p:cNvPicPr>
          <p:nvPr/>
        </p:nvPicPr>
        <p:blipFill>
          <a:blip r:embed="rId2"/>
          <a:stretch>
            <a:fillRect/>
          </a:stretch>
        </p:blipFill>
        <p:spPr>
          <a:xfrm>
            <a:off x="4919250" y="4788008"/>
            <a:ext cx="4562475" cy="638175"/>
          </a:xfrm>
          <a:prstGeom prst="rect">
            <a:avLst/>
          </a:prstGeom>
        </p:spPr>
      </p:pic>
      <p:pic>
        <p:nvPicPr>
          <p:cNvPr id="10" name="Picture 9">
            <a:extLst>
              <a:ext uri="{FF2B5EF4-FFF2-40B4-BE49-F238E27FC236}">
                <a16:creationId xmlns:a16="http://schemas.microsoft.com/office/drawing/2014/main" id="{B3496EA3-22C3-41CF-B8AA-2D16A2654C2D}"/>
              </a:ext>
            </a:extLst>
          </p:cNvPr>
          <p:cNvPicPr>
            <a:picLocks noChangeAspect="1"/>
          </p:cNvPicPr>
          <p:nvPr/>
        </p:nvPicPr>
        <p:blipFill>
          <a:blip r:embed="rId2"/>
          <a:stretch>
            <a:fillRect/>
          </a:stretch>
        </p:blipFill>
        <p:spPr>
          <a:xfrm>
            <a:off x="3607039" y="2471737"/>
            <a:ext cx="4455994" cy="638175"/>
          </a:xfrm>
          <a:prstGeom prst="rect">
            <a:avLst/>
          </a:prstGeom>
        </p:spPr>
      </p:pic>
      <p:pic>
        <p:nvPicPr>
          <p:cNvPr id="11" name="Picture 10">
            <a:extLst>
              <a:ext uri="{FF2B5EF4-FFF2-40B4-BE49-F238E27FC236}">
                <a16:creationId xmlns:a16="http://schemas.microsoft.com/office/drawing/2014/main" id="{A7671E49-C146-4899-9059-33187455A22C}"/>
              </a:ext>
            </a:extLst>
          </p:cNvPr>
          <p:cNvPicPr>
            <a:picLocks noChangeAspect="1"/>
          </p:cNvPicPr>
          <p:nvPr/>
        </p:nvPicPr>
        <p:blipFill>
          <a:blip r:embed="rId2"/>
          <a:stretch>
            <a:fillRect/>
          </a:stretch>
        </p:blipFill>
        <p:spPr>
          <a:xfrm>
            <a:off x="4212523" y="2603695"/>
            <a:ext cx="4562475" cy="638175"/>
          </a:xfrm>
          <a:prstGeom prst="rect">
            <a:avLst/>
          </a:prstGeom>
        </p:spPr>
      </p:pic>
      <p:pic>
        <p:nvPicPr>
          <p:cNvPr id="12" name="Picture 11">
            <a:extLst>
              <a:ext uri="{FF2B5EF4-FFF2-40B4-BE49-F238E27FC236}">
                <a16:creationId xmlns:a16="http://schemas.microsoft.com/office/drawing/2014/main" id="{7959315A-7FA7-4B2F-A4AD-EBB5A03C0E92}"/>
              </a:ext>
            </a:extLst>
          </p:cNvPr>
          <p:cNvPicPr>
            <a:picLocks noChangeAspect="1"/>
          </p:cNvPicPr>
          <p:nvPr/>
        </p:nvPicPr>
        <p:blipFill>
          <a:blip r:embed="rId2"/>
          <a:stretch>
            <a:fillRect/>
          </a:stretch>
        </p:blipFill>
        <p:spPr>
          <a:xfrm>
            <a:off x="3767807" y="2535291"/>
            <a:ext cx="917291" cy="638175"/>
          </a:xfrm>
          <a:prstGeom prst="rect">
            <a:avLst/>
          </a:prstGeom>
        </p:spPr>
      </p:pic>
      <p:pic>
        <p:nvPicPr>
          <p:cNvPr id="13" name="Picture 12">
            <a:extLst>
              <a:ext uri="{FF2B5EF4-FFF2-40B4-BE49-F238E27FC236}">
                <a16:creationId xmlns:a16="http://schemas.microsoft.com/office/drawing/2014/main" id="{80888548-CA22-4928-A239-F8D412A65B15}"/>
              </a:ext>
            </a:extLst>
          </p:cNvPr>
          <p:cNvPicPr>
            <a:picLocks noChangeAspect="1"/>
          </p:cNvPicPr>
          <p:nvPr/>
        </p:nvPicPr>
        <p:blipFill>
          <a:blip r:embed="rId4"/>
          <a:stretch>
            <a:fillRect/>
          </a:stretch>
        </p:blipFill>
        <p:spPr>
          <a:xfrm>
            <a:off x="3607039" y="2791621"/>
            <a:ext cx="6296025" cy="371475"/>
          </a:xfrm>
          <a:prstGeom prst="rect">
            <a:avLst/>
          </a:prstGeom>
        </p:spPr>
      </p:pic>
      <p:sp>
        <p:nvSpPr>
          <p:cNvPr id="9" name="Footer Placeholder 8"/>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1825866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59577" y="1213037"/>
            <a:ext cx="10517409" cy="5152251"/>
          </a:xfrm>
        </p:spPr>
        <p:txBody>
          <a:bodyPr>
            <a:normAutofit/>
          </a:bodyPr>
          <a:lstStyle/>
          <a:p>
            <a:pPr marL="0" indent="0">
              <a:lnSpc>
                <a:spcPct val="150000"/>
              </a:lnSpc>
              <a:buNone/>
            </a:pPr>
            <a:r>
              <a:rPr lang="en-US" u="sng" dirty="0"/>
              <a:t>Assume</a:t>
            </a:r>
            <a:r>
              <a:rPr lang="en-US" dirty="0"/>
              <a:t>:</a:t>
            </a:r>
          </a:p>
          <a:p>
            <a:pPr>
              <a:lnSpc>
                <a:spcPct val="150000"/>
              </a:lnSpc>
            </a:pPr>
            <a:r>
              <a:rPr lang="en-US" dirty="0"/>
              <a:t>There is an element found on a web page, referenced as a WebElement in WebDriver. </a:t>
            </a:r>
          </a:p>
          <a:p>
            <a:pPr>
              <a:lnSpc>
                <a:spcPct val="150000"/>
              </a:lnSpc>
            </a:pPr>
            <a:r>
              <a:rPr lang="en-US" dirty="0"/>
              <a:t>Now the DOM changes and then WebElement goes stale. </a:t>
            </a:r>
          </a:p>
          <a:p>
            <a:pPr>
              <a:lnSpc>
                <a:spcPct val="150000"/>
              </a:lnSpc>
            </a:pPr>
            <a:r>
              <a:rPr lang="en-US" dirty="0"/>
              <a:t>If we try to interact with an element which is staled, then this </a:t>
            </a:r>
            <a:r>
              <a:rPr lang="en-US" b="1" u="sng" dirty="0"/>
              <a:t>SERE</a:t>
            </a:r>
            <a:r>
              <a:rPr lang="en-US" dirty="0"/>
              <a:t> Exception</a:t>
            </a:r>
            <a:r>
              <a:rPr lang="en-US" b="1" dirty="0"/>
              <a:t> </a:t>
            </a:r>
            <a:r>
              <a:rPr lang="en-US" dirty="0"/>
              <a:t>is thrown.</a:t>
            </a:r>
          </a:p>
          <a:p>
            <a:pPr>
              <a:lnSpc>
                <a:spcPct val="150000"/>
              </a:lnSpc>
            </a:pPr>
            <a:endParaRPr lang="en-US" sz="100" dirty="0"/>
          </a:p>
          <a:p>
            <a:pPr>
              <a:lnSpc>
                <a:spcPct val="150000"/>
              </a:lnSpc>
            </a:pPr>
            <a:r>
              <a:rPr lang="en-US" b="1" u="sng" dirty="0"/>
              <a:t>StaleElementReferenceException</a:t>
            </a:r>
            <a:r>
              <a:rPr lang="en-US" dirty="0"/>
              <a:t>:                                                                                         Element reference (e754b65) is stale either the element is no longer attached to the DOM,         it is not in the current frame context, or the document has been refreshed.</a:t>
            </a:r>
          </a:p>
          <a:p>
            <a:endParaRPr lang="en-US" dirty="0"/>
          </a:p>
        </p:txBody>
      </p:sp>
      <p:sp>
        <p:nvSpPr>
          <p:cNvPr id="4" name="Title 1">
            <a:extLst>
              <a:ext uri="{FF2B5EF4-FFF2-40B4-BE49-F238E27FC236}">
                <a16:creationId xmlns:a16="http://schemas.microsoft.com/office/drawing/2014/main" id="{5C7BF34D-74CE-4BE2-BBB6-B6713EFB0CD2}"/>
              </a:ext>
            </a:extLst>
          </p:cNvPr>
          <p:cNvSpPr>
            <a:spLocks noGrp="1"/>
          </p:cNvSpPr>
          <p:nvPr>
            <p:ph type="title"/>
          </p:nvPr>
        </p:nvSpPr>
        <p:spPr>
          <a:xfrm>
            <a:off x="348860" y="334392"/>
            <a:ext cx="8596668" cy="1320800"/>
          </a:xfrm>
        </p:spPr>
        <p:txBody>
          <a:bodyPr/>
          <a:lstStyle/>
          <a:p>
            <a:r>
              <a:rPr lang="en-US" dirty="0">
                <a:solidFill>
                  <a:srgbClr val="C00000"/>
                </a:solidFill>
              </a:rPr>
              <a:t>When:</a:t>
            </a:r>
          </a:p>
        </p:txBody>
      </p:sp>
      <p:sp>
        <p:nvSpPr>
          <p:cNvPr id="2" name="Footer Placeholder 1"/>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0675597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Reasons:</a:t>
            </a:r>
          </a:p>
        </p:txBody>
      </p:sp>
      <p:sp>
        <p:nvSpPr>
          <p:cNvPr id="3" name="Content Placeholder 2"/>
          <p:cNvSpPr>
            <a:spLocks noGrp="1"/>
          </p:cNvSpPr>
          <p:nvPr>
            <p:ph idx="1"/>
          </p:nvPr>
        </p:nvSpPr>
        <p:spPr>
          <a:xfrm>
            <a:off x="677334" y="1509204"/>
            <a:ext cx="8360135" cy="4301339"/>
          </a:xfrm>
        </p:spPr>
        <p:txBody>
          <a:bodyPr>
            <a:normAutofit lnSpcReduction="10000"/>
          </a:bodyPr>
          <a:lstStyle/>
          <a:p>
            <a:pPr marL="0" indent="0">
              <a:lnSpc>
                <a:spcPct val="150000"/>
              </a:lnSpc>
              <a:buNone/>
            </a:pPr>
            <a:r>
              <a:rPr lang="en-US" dirty="0"/>
              <a:t>1. </a:t>
            </a:r>
            <a:r>
              <a:rPr lang="en-US" u="sng" dirty="0"/>
              <a:t>Document navigation</a:t>
            </a:r>
          </a:p>
          <a:p>
            <a:pPr marL="0" indent="0">
              <a:lnSpc>
                <a:spcPct val="150000"/>
              </a:lnSpc>
              <a:buNone/>
            </a:pPr>
            <a:r>
              <a:rPr lang="en-US" dirty="0"/>
              <a:t>	Upon navigation, all web element references to the previous document will be discarded along with the document. This will cause any subsequent interaction with the web element to fail with the stale element reference error.</a:t>
            </a:r>
          </a:p>
          <a:p>
            <a:pPr>
              <a:lnSpc>
                <a:spcPct val="150000"/>
              </a:lnSpc>
            </a:pPr>
            <a:endParaRPr lang="en-US" dirty="0"/>
          </a:p>
          <a:p>
            <a:pPr marL="0" indent="0">
              <a:lnSpc>
                <a:spcPct val="150000"/>
              </a:lnSpc>
              <a:buNone/>
            </a:pPr>
            <a:r>
              <a:rPr lang="en-US" dirty="0"/>
              <a:t>2. </a:t>
            </a:r>
            <a:r>
              <a:rPr lang="en-US" u="sng" dirty="0"/>
              <a:t>Node removal: (AJAX Call)</a:t>
            </a:r>
          </a:p>
          <a:p>
            <a:pPr marL="0" indent="0">
              <a:lnSpc>
                <a:spcPct val="150000"/>
              </a:lnSpc>
              <a:buNone/>
            </a:pPr>
            <a:r>
              <a:rPr lang="en-US" dirty="0"/>
              <a:t>		When a document node is removed from the DOM, its web element reference will be invalidated.</a:t>
            </a:r>
          </a:p>
          <a:p>
            <a:endParaRPr lang="en-US"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96" y="76941"/>
            <a:ext cx="8596668" cy="1320800"/>
          </a:xfrm>
        </p:spPr>
        <p:txBody>
          <a:bodyPr/>
          <a:lstStyle/>
          <a:p>
            <a:pPr algn="ctr"/>
            <a:r>
              <a:rPr lang="en-US" dirty="0">
                <a:solidFill>
                  <a:srgbClr val="C00000"/>
                </a:solidFill>
              </a:rPr>
              <a:t>How to fix </a:t>
            </a:r>
            <a:r>
              <a:rPr lang="en-US" b="1" dirty="0">
                <a:solidFill>
                  <a:srgbClr val="C00000"/>
                </a:solidFill>
              </a:rPr>
              <a:t>StaleElementReferenceException</a:t>
            </a:r>
            <a:r>
              <a:rPr lang="en-US" dirty="0">
                <a:solidFill>
                  <a:srgbClr val="C00000"/>
                </a:solidFill>
              </a:rPr>
              <a:t> ?</a:t>
            </a:r>
          </a:p>
        </p:txBody>
      </p:sp>
      <p:sp>
        <p:nvSpPr>
          <p:cNvPr id="3" name="Content Placeholder 2"/>
          <p:cNvSpPr>
            <a:spLocks noGrp="1"/>
          </p:cNvSpPr>
          <p:nvPr>
            <p:ph idx="1"/>
          </p:nvPr>
        </p:nvSpPr>
        <p:spPr>
          <a:xfrm>
            <a:off x="456971" y="1513150"/>
            <a:ext cx="10098578" cy="5063141"/>
          </a:xfrm>
        </p:spPr>
        <p:txBody>
          <a:bodyPr>
            <a:normAutofit/>
          </a:bodyPr>
          <a:lstStyle/>
          <a:p>
            <a:pPr marL="0" indent="0">
              <a:lnSpc>
                <a:spcPct val="150000"/>
              </a:lnSpc>
              <a:buNone/>
            </a:pPr>
            <a:r>
              <a:rPr lang="en-US" dirty="0"/>
              <a:t>1. Refresh the page and try again for the same element.</a:t>
            </a:r>
          </a:p>
          <a:p>
            <a:pPr marL="0" indent="0">
              <a:lnSpc>
                <a:spcPct val="150000"/>
              </a:lnSpc>
              <a:buNone/>
            </a:pPr>
            <a:r>
              <a:rPr lang="en-US" dirty="0"/>
              <a:t>2. Use ‘try-catch block’ within ‘for loop’</a:t>
            </a:r>
          </a:p>
          <a:p>
            <a:pPr marL="0" indent="0">
              <a:lnSpc>
                <a:spcPct val="150000"/>
              </a:lnSpc>
              <a:buNone/>
            </a:pPr>
            <a:r>
              <a:rPr lang="en-US" dirty="0"/>
              <a:t>3. Wait for the element till it gets available</a:t>
            </a:r>
          </a:p>
          <a:p>
            <a:pPr marL="0" indent="0">
              <a:lnSpc>
                <a:spcPct val="150000"/>
              </a:lnSpc>
              <a:buNone/>
            </a:pPr>
            <a:r>
              <a:rPr lang="en-US" dirty="0"/>
              <a:t>		wait.until(ExpectedConditions.presenceOfElementLocated(By.id("table")));</a:t>
            </a:r>
          </a:p>
          <a:p>
            <a:pPr marL="0" indent="0">
              <a:lnSpc>
                <a:spcPct val="150000"/>
              </a:lnSpc>
              <a:buNone/>
            </a:pPr>
            <a:endParaRPr lang="en-US" sz="200" dirty="0"/>
          </a:p>
          <a:p>
            <a:pPr marL="0" indent="0">
              <a:lnSpc>
                <a:spcPct val="150000"/>
              </a:lnSpc>
              <a:buNone/>
            </a:pPr>
            <a:r>
              <a:rPr lang="en-US" dirty="0"/>
              <a:t>4. Use ExpectedConditions.refreshed to avoid SERException and retrieve the element again. This method updates the element by redrawing it and we can access the referenced element.</a:t>
            </a:r>
          </a:p>
          <a:p>
            <a:pPr marL="0" indent="0">
              <a:lnSpc>
                <a:spcPct val="150000"/>
              </a:lnSpc>
              <a:buNone/>
            </a:pPr>
            <a:r>
              <a:rPr lang="en-US" dirty="0"/>
              <a:t>		wait.until(ExpectedConditions.refreshed(ExpectedConditions.stalenessOf("table")));</a:t>
            </a:r>
          </a:p>
          <a:p>
            <a:pPr marL="0" indent="0">
              <a:lnSpc>
                <a:spcPct val="150000"/>
              </a:lnSpc>
              <a:buNone/>
            </a:pPr>
            <a:endParaRPr lang="en-US" sz="600" dirty="0"/>
          </a:p>
          <a:p>
            <a:pPr marL="0" indent="0">
              <a:lnSpc>
                <a:spcPct val="150000"/>
              </a:lnSpc>
              <a:buNone/>
            </a:pPr>
            <a:r>
              <a:rPr lang="en-US" dirty="0"/>
              <a:t>5. </a:t>
            </a:r>
          </a:p>
        </p:txBody>
      </p:sp>
      <p:sp>
        <p:nvSpPr>
          <p:cNvPr id="4" name="Footer Placeholder 3"/>
          <p:cNvSpPr>
            <a:spLocks noGrp="1"/>
          </p:cNvSpPr>
          <p:nvPr>
            <p:ph type="ftr" sz="quarter" idx="11"/>
          </p:nvPr>
        </p:nvSpPr>
        <p:spPr/>
        <p:txBody>
          <a:bodyPr/>
          <a:lstStyle/>
          <a:p>
            <a:endParaRPr lang="en-US" dirty="0"/>
          </a:p>
        </p:txBody>
      </p:sp>
      <p:pic>
        <p:nvPicPr>
          <p:cNvPr id="5" name="Picture 4"/>
          <p:cNvPicPr>
            <a:picLocks noChangeAspect="1"/>
          </p:cNvPicPr>
          <p:nvPr/>
        </p:nvPicPr>
        <p:blipFill>
          <a:blip r:embed="rId2"/>
          <a:stretch>
            <a:fillRect/>
          </a:stretch>
        </p:blipFill>
        <p:spPr>
          <a:xfrm>
            <a:off x="943696" y="5747387"/>
            <a:ext cx="8124825" cy="40005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stretch>
            <a:fillRect/>
          </a:stretch>
        </p:blipFill>
        <p:spPr>
          <a:xfrm>
            <a:off x="1084082" y="0"/>
            <a:ext cx="7541444" cy="4336330"/>
          </a:xfrm>
          <a:prstGeom prst="rect">
            <a:avLst/>
          </a:prstGeom>
        </p:spPr>
      </p:pic>
      <p:pic>
        <p:nvPicPr>
          <p:cNvPr id="6" name="Picture 5"/>
          <p:cNvPicPr>
            <a:picLocks noChangeAspect="1"/>
          </p:cNvPicPr>
          <p:nvPr/>
        </p:nvPicPr>
        <p:blipFill>
          <a:blip r:embed="rId3"/>
          <a:stretch>
            <a:fillRect/>
          </a:stretch>
        </p:blipFill>
        <p:spPr>
          <a:xfrm>
            <a:off x="1084082" y="4232086"/>
            <a:ext cx="6862714" cy="2521670"/>
          </a:xfrm>
          <a:prstGeom prst="rect">
            <a:avLst/>
          </a:prstGeom>
        </p:spPr>
      </p:pic>
      <p:sp>
        <p:nvSpPr>
          <p:cNvPr id="4" name="Title 1">
            <a:extLst>
              <a:ext uri="{FF2B5EF4-FFF2-40B4-BE49-F238E27FC236}">
                <a16:creationId xmlns:a16="http://schemas.microsoft.com/office/drawing/2014/main" id="{FA4A5E2D-953F-4454-9D4C-C2E678D2AD76}"/>
              </a:ext>
            </a:extLst>
          </p:cNvPr>
          <p:cNvSpPr>
            <a:spLocks noGrp="1"/>
          </p:cNvSpPr>
          <p:nvPr>
            <p:ph type="title"/>
          </p:nvPr>
        </p:nvSpPr>
        <p:spPr>
          <a:xfrm>
            <a:off x="0" y="3676423"/>
            <a:ext cx="4181383" cy="868944"/>
          </a:xfrm>
        </p:spPr>
        <p:txBody>
          <a:bodyPr>
            <a:normAutofit/>
          </a:bodyPr>
          <a:lstStyle/>
          <a:p>
            <a:r>
              <a:rPr lang="en-IN" sz="3200" dirty="0">
                <a:solidFill>
                  <a:srgbClr val="C00000"/>
                </a:solidFill>
              </a:rPr>
              <a:t>20) </a:t>
            </a:r>
            <a:r>
              <a:rPr lang="en-IN" sz="3200" u="sng" dirty="0">
                <a:solidFill>
                  <a:srgbClr val="C00000"/>
                </a:solidFill>
              </a:rPr>
              <a:t>Class Hierarchy</a:t>
            </a:r>
          </a:p>
        </p:txBody>
      </p:sp>
      <p:pic>
        <p:nvPicPr>
          <p:cNvPr id="2" name="Picture 1">
            <a:extLst>
              <a:ext uri="{FF2B5EF4-FFF2-40B4-BE49-F238E27FC236}">
                <a16:creationId xmlns:a16="http://schemas.microsoft.com/office/drawing/2014/main" id="{45EC75DF-5A0F-400E-9A47-FDC58CD5F865}"/>
              </a:ext>
            </a:extLst>
          </p:cNvPr>
          <p:cNvPicPr>
            <a:picLocks noChangeAspect="1"/>
          </p:cNvPicPr>
          <p:nvPr/>
        </p:nvPicPr>
        <p:blipFill>
          <a:blip r:embed="rId4"/>
          <a:stretch>
            <a:fillRect/>
          </a:stretch>
        </p:blipFill>
        <p:spPr>
          <a:xfrm>
            <a:off x="849806" y="0"/>
            <a:ext cx="4295775" cy="161772"/>
          </a:xfrm>
          <a:prstGeom prst="rect">
            <a:avLst/>
          </a:prstGeom>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822813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86446" y="903889"/>
            <a:ext cx="6912465" cy="5584163"/>
          </a:xfrm>
        </p:spPr>
        <p:txBody>
          <a:bodyPr>
            <a:normAutofit/>
          </a:bodyPr>
          <a:lstStyle/>
          <a:p>
            <a:pPr>
              <a:lnSpc>
                <a:spcPct val="150000"/>
              </a:lnSpc>
            </a:pPr>
            <a:r>
              <a:rPr lang="en-US" dirty="0"/>
              <a:t> 11. Constructor? And Its Types.</a:t>
            </a:r>
          </a:p>
          <a:p>
            <a:pPr>
              <a:lnSpc>
                <a:spcPct val="150000"/>
              </a:lnSpc>
            </a:pPr>
            <a:r>
              <a:rPr lang="en-US" dirty="0"/>
              <a:t> 12. Abstraction? And Its types.</a:t>
            </a:r>
          </a:p>
          <a:p>
            <a:pPr>
              <a:lnSpc>
                <a:spcPct val="150000"/>
              </a:lnSpc>
            </a:pPr>
            <a:r>
              <a:rPr lang="en-US" dirty="0"/>
              <a:t>  13. Abstract class Vs Interface ?</a:t>
            </a:r>
          </a:p>
          <a:p>
            <a:pPr>
              <a:lnSpc>
                <a:spcPct val="150000"/>
              </a:lnSpc>
            </a:pPr>
            <a:r>
              <a:rPr lang="en-US" dirty="0"/>
              <a:t>	14. Variable and Its types.</a:t>
            </a:r>
          </a:p>
          <a:p>
            <a:pPr>
              <a:lnSpc>
                <a:spcPct val="150000"/>
              </a:lnSpc>
            </a:pPr>
            <a:r>
              <a:rPr lang="en-US" dirty="0"/>
              <a:t>  15. Static ?</a:t>
            </a:r>
          </a:p>
          <a:p>
            <a:pPr>
              <a:lnSpc>
                <a:spcPct val="150000"/>
              </a:lnSpc>
            </a:pPr>
            <a:r>
              <a:rPr lang="en-US" dirty="0"/>
              <a:t>  16. This vs Super ?</a:t>
            </a:r>
          </a:p>
          <a:p>
            <a:pPr>
              <a:lnSpc>
                <a:spcPct val="150000"/>
              </a:lnSpc>
            </a:pPr>
            <a:r>
              <a:rPr lang="en-US" dirty="0"/>
              <a:t>	17. Final-Finally-Finalize ?</a:t>
            </a:r>
          </a:p>
          <a:p>
            <a:pPr>
              <a:lnSpc>
                <a:spcPct val="150000"/>
              </a:lnSpc>
            </a:pPr>
            <a:r>
              <a:rPr lang="en-US" dirty="0"/>
              <a:t>	18. Throw vs Throws ?</a:t>
            </a:r>
          </a:p>
          <a:p>
            <a:pPr>
              <a:lnSpc>
                <a:spcPct val="150000"/>
              </a:lnSpc>
            </a:pPr>
            <a:r>
              <a:rPr lang="en-US" dirty="0"/>
              <a:t>	19. For loop ? And Nested For loop?</a:t>
            </a:r>
          </a:p>
          <a:p>
            <a:pPr>
              <a:lnSpc>
                <a:spcPct val="150000"/>
              </a:lnSpc>
            </a:pPr>
            <a:r>
              <a:rPr lang="en-US" dirty="0"/>
              <a:t>	20. While vs Do-while ?</a:t>
            </a:r>
          </a:p>
          <a:p>
            <a:pPr>
              <a:lnSpc>
                <a:spcPct val="150000"/>
              </a:lnSpc>
            </a:pPr>
            <a:endParaRPr lang="en-US" dirty="0"/>
          </a:p>
        </p:txBody>
      </p:sp>
      <p:sp>
        <p:nvSpPr>
          <p:cNvPr id="7" name="Title 1">
            <a:extLst>
              <a:ext uri="{FF2B5EF4-FFF2-40B4-BE49-F238E27FC236}">
                <a16:creationId xmlns:a16="http://schemas.microsoft.com/office/drawing/2014/main" id="{D85F3956-6ED2-48FF-9742-B2505AA48330}"/>
              </a:ext>
            </a:extLst>
          </p:cNvPr>
          <p:cNvSpPr txBox="1">
            <a:spLocks/>
          </p:cNvSpPr>
          <p:nvPr/>
        </p:nvSpPr>
        <p:spPr>
          <a:xfrm>
            <a:off x="118040" y="2908916"/>
            <a:ext cx="2696181"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400" b="1" dirty="0">
                <a:solidFill>
                  <a:srgbClr val="0070C0"/>
                </a:solidFill>
              </a:rPr>
              <a:t>Level - 2</a:t>
            </a:r>
            <a:br>
              <a:rPr lang="en-IN" b="1" dirty="0">
                <a:solidFill>
                  <a:srgbClr val="00B0F0"/>
                </a:solidFill>
              </a:rPr>
            </a:br>
            <a:r>
              <a:rPr lang="en-IN" b="1" dirty="0">
                <a:solidFill>
                  <a:srgbClr val="00B0F0"/>
                </a:solidFill>
              </a:rPr>
              <a:t>   </a:t>
            </a:r>
            <a:r>
              <a:rPr lang="en-IN" sz="2400" b="1" dirty="0">
                <a:solidFill>
                  <a:schemeClr val="tx1">
                    <a:lumMod val="50000"/>
                    <a:lumOff val="50000"/>
                  </a:schemeClr>
                </a:solidFill>
              </a:rPr>
              <a:t>Questions</a:t>
            </a:r>
            <a:r>
              <a:rPr lang="en-IN" sz="2400" b="1" dirty="0">
                <a:solidFill>
                  <a:srgbClr val="00B0F0"/>
                </a:solidFill>
              </a:rPr>
              <a:t> </a:t>
            </a:r>
            <a:endParaRPr lang="en-US" b="1" dirty="0">
              <a:solidFill>
                <a:srgbClr val="00B0F0"/>
              </a:solidFill>
            </a:endParaRPr>
          </a:p>
        </p:txBody>
      </p:sp>
      <p:sp>
        <p:nvSpPr>
          <p:cNvPr id="2" name="Footer Placeholder 1"/>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02889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stretch>
            <a:fillRect/>
          </a:stretch>
        </p:blipFill>
        <p:spPr>
          <a:xfrm>
            <a:off x="490195" y="322362"/>
            <a:ext cx="8672659" cy="6026591"/>
          </a:xfrm>
          <a:prstGeom prst="rect">
            <a:avLst/>
          </a:prstGeom>
        </p:spPr>
      </p:pic>
      <p:pic>
        <p:nvPicPr>
          <p:cNvPr id="2" name="Picture 1">
            <a:extLst>
              <a:ext uri="{FF2B5EF4-FFF2-40B4-BE49-F238E27FC236}">
                <a16:creationId xmlns:a16="http://schemas.microsoft.com/office/drawing/2014/main" id="{AC6533BB-B936-4123-9347-B02A585F7832}"/>
              </a:ext>
            </a:extLst>
          </p:cNvPr>
          <p:cNvPicPr>
            <a:picLocks noChangeAspect="1"/>
          </p:cNvPicPr>
          <p:nvPr/>
        </p:nvPicPr>
        <p:blipFill>
          <a:blip r:embed="rId3"/>
          <a:stretch>
            <a:fillRect/>
          </a:stretch>
        </p:blipFill>
        <p:spPr>
          <a:xfrm>
            <a:off x="352657" y="219490"/>
            <a:ext cx="3652652" cy="790575"/>
          </a:xfrm>
          <a:prstGeom prst="rect">
            <a:avLst/>
          </a:prstGeom>
        </p:spPr>
      </p:pic>
      <p:sp>
        <p:nvSpPr>
          <p:cNvPr id="6" name="Title 1">
            <a:extLst>
              <a:ext uri="{FF2B5EF4-FFF2-40B4-BE49-F238E27FC236}">
                <a16:creationId xmlns:a16="http://schemas.microsoft.com/office/drawing/2014/main" id="{3F75ECF0-2001-4CAA-BC8B-875A93AEA7D4}"/>
              </a:ext>
            </a:extLst>
          </p:cNvPr>
          <p:cNvSpPr txBox="1">
            <a:spLocks/>
          </p:cNvSpPr>
          <p:nvPr/>
        </p:nvSpPr>
        <p:spPr>
          <a:xfrm>
            <a:off x="171634" y="335485"/>
            <a:ext cx="4792463" cy="86894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a:solidFill>
                  <a:srgbClr val="C00000"/>
                </a:solidFill>
              </a:rPr>
              <a:t>21) </a:t>
            </a:r>
            <a:r>
              <a:rPr lang="en-IN" sz="3200" u="sng" dirty="0">
                <a:solidFill>
                  <a:srgbClr val="C00000"/>
                </a:solidFill>
              </a:rPr>
              <a:t>Interface Hierarchy</a:t>
            </a:r>
          </a:p>
        </p:txBody>
      </p:sp>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835917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97258"/>
          </a:xfrm>
        </p:spPr>
        <p:txBody>
          <a:bodyPr/>
          <a:lstStyle/>
          <a:p>
            <a:r>
              <a:rPr lang="en-IN" u="sng" dirty="0">
                <a:solidFill>
                  <a:srgbClr val="C00000"/>
                </a:solidFill>
              </a:rPr>
              <a:t>22) Debugging</a:t>
            </a:r>
            <a:r>
              <a:rPr lang="en-IN" dirty="0">
                <a:solidFill>
                  <a:srgbClr val="C00000"/>
                </a:solidFill>
              </a:rPr>
              <a:t> </a:t>
            </a:r>
            <a:r>
              <a:rPr lang="en-IN" u="sng" dirty="0">
                <a:solidFill>
                  <a:srgbClr val="C00000"/>
                </a:solidFill>
              </a:rPr>
              <a:t>Techniques</a:t>
            </a:r>
          </a:p>
        </p:txBody>
      </p:sp>
      <p:sp>
        <p:nvSpPr>
          <p:cNvPr id="5" name="Content Placeholder 4"/>
          <p:cNvSpPr>
            <a:spLocks noGrp="1"/>
          </p:cNvSpPr>
          <p:nvPr>
            <p:ph idx="1"/>
          </p:nvPr>
        </p:nvSpPr>
        <p:spPr>
          <a:xfrm>
            <a:off x="677334" y="1784413"/>
            <a:ext cx="8596668" cy="4256950"/>
          </a:xfrm>
        </p:spPr>
        <p:txBody>
          <a:bodyPr/>
          <a:lstStyle/>
          <a:p>
            <a:pPr marL="0" indent="0">
              <a:buNone/>
            </a:pPr>
            <a:r>
              <a:rPr lang="en-IN" dirty="0">
                <a:solidFill>
                  <a:srgbClr val="5241CF"/>
                </a:solidFill>
              </a:rPr>
              <a:t>1. Step by Step Debugging Using Breakpoints </a:t>
            </a:r>
          </a:p>
          <a:p>
            <a:endParaRPr lang="en-IN" dirty="0"/>
          </a:p>
          <a:p>
            <a:r>
              <a:rPr lang="en-IN" dirty="0"/>
              <a:t>Using Breakpoints (</a:t>
            </a:r>
            <a:r>
              <a:rPr lang="en-IN" dirty="0" err="1"/>
              <a:t>Shift+Ctrl+B</a:t>
            </a:r>
            <a:r>
              <a:rPr lang="en-IN" dirty="0"/>
              <a:t>)</a:t>
            </a:r>
          </a:p>
          <a:p>
            <a:endParaRPr lang="en-IN" dirty="0"/>
          </a:p>
          <a:p>
            <a:pPr marL="0" indent="0">
              <a:buNone/>
            </a:pPr>
            <a:r>
              <a:rPr lang="en-IN" dirty="0"/>
              <a:t>		F5 - Step Into </a:t>
            </a:r>
          </a:p>
          <a:p>
            <a:pPr marL="0" indent="0">
              <a:buNone/>
            </a:pPr>
            <a:r>
              <a:rPr lang="en-IN" dirty="0"/>
              <a:t>		F6 - Step Over 	</a:t>
            </a:r>
          </a:p>
          <a:p>
            <a:pPr marL="0" indent="0">
              <a:buNone/>
            </a:pPr>
            <a:r>
              <a:rPr lang="en-IN" dirty="0"/>
              <a:t>		F7 - Step Return</a:t>
            </a:r>
          </a:p>
          <a:p>
            <a:pPr marL="0" indent="0">
              <a:buNone/>
            </a:pPr>
            <a:r>
              <a:rPr lang="en-IN" dirty="0"/>
              <a:t>		F8 - To next breakpoint </a:t>
            </a:r>
          </a:p>
        </p:txBody>
      </p:sp>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0364"/>
            <a:ext cx="8596668" cy="754036"/>
          </a:xfrm>
        </p:spPr>
        <p:txBody>
          <a:bodyPr/>
          <a:lstStyle/>
          <a:p>
            <a:r>
              <a:rPr lang="en-US" dirty="0">
                <a:solidFill>
                  <a:srgbClr val="5241CF"/>
                </a:solidFill>
              </a:rPr>
              <a:t>2. Logger</a:t>
            </a:r>
          </a:p>
        </p:txBody>
      </p:sp>
      <p:pic>
        <p:nvPicPr>
          <p:cNvPr id="5" name="Content Placeholder 4"/>
          <p:cNvPicPr>
            <a:picLocks noGrp="1" noChangeAspect="1"/>
          </p:cNvPicPr>
          <p:nvPr>
            <p:ph idx="1"/>
          </p:nvPr>
        </p:nvPicPr>
        <p:blipFill>
          <a:blip r:embed="rId2"/>
          <a:stretch>
            <a:fillRect/>
          </a:stretch>
        </p:blipFill>
        <p:spPr>
          <a:xfrm>
            <a:off x="603796" y="1080652"/>
            <a:ext cx="9414765" cy="2299855"/>
          </a:xfrm>
          <a:prstGeom prst="rect">
            <a:avLst/>
          </a:prstGeom>
        </p:spPr>
      </p:pic>
      <p:sp>
        <p:nvSpPr>
          <p:cNvPr id="4" name="Footer Placeholder 3"/>
          <p:cNvSpPr>
            <a:spLocks noGrp="1"/>
          </p:cNvSpPr>
          <p:nvPr>
            <p:ph type="ftr" sz="quarter" idx="11"/>
          </p:nvPr>
        </p:nvSpPr>
        <p:spPr/>
        <p:txBody>
          <a:bodyPr/>
          <a:lstStyle/>
          <a:p>
            <a:endParaRPr lang="en-US" dirty="0"/>
          </a:p>
        </p:txBody>
      </p:sp>
      <p:pic>
        <p:nvPicPr>
          <p:cNvPr id="6" name="Picture 5"/>
          <p:cNvPicPr>
            <a:picLocks noChangeAspect="1"/>
          </p:cNvPicPr>
          <p:nvPr/>
        </p:nvPicPr>
        <p:blipFill>
          <a:blip r:embed="rId3"/>
          <a:stretch>
            <a:fillRect/>
          </a:stretch>
        </p:blipFill>
        <p:spPr>
          <a:xfrm>
            <a:off x="603796" y="3642592"/>
            <a:ext cx="3863751" cy="2056245"/>
          </a:xfrm>
          <a:prstGeom prst="rect">
            <a:avLst/>
          </a:prstGeom>
        </p:spPr>
      </p:pic>
    </p:spTree>
    <p:extLst>
      <p:ext uri="{BB962C8B-B14F-4D97-AF65-F5344CB8AC3E}">
        <p14:creationId xmlns:p14="http://schemas.microsoft.com/office/powerpoint/2010/main" val="36442556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dirty="0"/>
          </a:p>
        </p:txBody>
      </p:sp>
      <p:pic>
        <p:nvPicPr>
          <p:cNvPr id="5" name="Picture 4"/>
          <p:cNvPicPr>
            <a:picLocks noChangeAspect="1"/>
          </p:cNvPicPr>
          <p:nvPr/>
        </p:nvPicPr>
        <p:blipFill>
          <a:blip r:embed="rId2"/>
          <a:stretch>
            <a:fillRect/>
          </a:stretch>
        </p:blipFill>
        <p:spPr>
          <a:xfrm>
            <a:off x="644703" y="3311038"/>
            <a:ext cx="8661930" cy="3266033"/>
          </a:xfrm>
          <a:prstGeom prst="rect">
            <a:avLst/>
          </a:prstGeom>
        </p:spPr>
      </p:pic>
      <p:pic>
        <p:nvPicPr>
          <p:cNvPr id="6" name="Picture 5"/>
          <p:cNvPicPr>
            <a:picLocks noChangeAspect="1"/>
          </p:cNvPicPr>
          <p:nvPr/>
        </p:nvPicPr>
        <p:blipFill>
          <a:blip r:embed="rId3"/>
          <a:stretch>
            <a:fillRect/>
          </a:stretch>
        </p:blipFill>
        <p:spPr>
          <a:xfrm>
            <a:off x="697107" y="584195"/>
            <a:ext cx="7638329" cy="2237314"/>
          </a:xfrm>
          <a:prstGeom prst="rect">
            <a:avLst/>
          </a:prstGeom>
        </p:spPr>
      </p:pic>
      <p:pic>
        <p:nvPicPr>
          <p:cNvPr id="9" name="Picture 8"/>
          <p:cNvPicPr>
            <a:picLocks noChangeAspect="1"/>
          </p:cNvPicPr>
          <p:nvPr/>
        </p:nvPicPr>
        <p:blipFill>
          <a:blip r:embed="rId4"/>
          <a:stretch>
            <a:fillRect/>
          </a:stretch>
        </p:blipFill>
        <p:spPr>
          <a:xfrm>
            <a:off x="825116" y="93411"/>
            <a:ext cx="4461597" cy="394487"/>
          </a:xfrm>
          <a:prstGeom prst="rect">
            <a:avLst/>
          </a:prstGeom>
        </p:spPr>
      </p:pic>
    </p:spTree>
    <p:extLst>
      <p:ext uri="{BB962C8B-B14F-4D97-AF65-F5344CB8AC3E}">
        <p14:creationId xmlns:p14="http://schemas.microsoft.com/office/powerpoint/2010/main" val="24212324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23) </a:t>
            </a:r>
            <a:r>
              <a:rPr lang="en-US" u="sng" dirty="0">
                <a:solidFill>
                  <a:srgbClr val="C00000"/>
                </a:solidFill>
              </a:rPr>
              <a:t>Desired</a:t>
            </a:r>
            <a:r>
              <a:rPr lang="en-US" dirty="0">
                <a:solidFill>
                  <a:srgbClr val="C00000"/>
                </a:solidFill>
              </a:rPr>
              <a:t> </a:t>
            </a:r>
            <a:r>
              <a:rPr lang="en-US" u="sng" dirty="0">
                <a:solidFill>
                  <a:srgbClr val="C00000"/>
                </a:solidFill>
              </a:rPr>
              <a:t>Capabilities</a:t>
            </a:r>
            <a:r>
              <a:rPr lang="en-US" dirty="0">
                <a:solidFill>
                  <a:srgbClr val="C00000"/>
                </a:solidFill>
              </a:rPr>
              <a:t>	</a:t>
            </a:r>
            <a:endParaRPr lang="en-US" dirty="0"/>
          </a:p>
        </p:txBody>
      </p:sp>
      <p:sp>
        <p:nvSpPr>
          <p:cNvPr id="5" name="Rectangle 4"/>
          <p:cNvSpPr/>
          <p:nvPr/>
        </p:nvSpPr>
        <p:spPr>
          <a:xfrm>
            <a:off x="295563" y="1674199"/>
            <a:ext cx="10464800" cy="2970044"/>
          </a:xfrm>
          <a:prstGeom prst="rect">
            <a:avLst/>
          </a:prstGeom>
        </p:spPr>
        <p:txBody>
          <a:bodyPr wrap="square">
            <a:spAutoFit/>
          </a:bodyPr>
          <a:lstStyle/>
          <a:p>
            <a:pPr lvl="0" defTabSz="914400" eaLnBrk="0" fontAlgn="base" hangingPunct="0">
              <a:spcBef>
                <a:spcPct val="0"/>
              </a:spcBef>
              <a:spcAft>
                <a:spcPct val="0"/>
              </a:spcAft>
            </a:pPr>
            <a:r>
              <a:rPr lang="en-US" altLang="en-US" dirty="0" err="1">
                <a:solidFill>
                  <a:srgbClr val="242729"/>
                </a:solidFill>
                <a:latin typeface="Arial" panose="020B0604020202020204" pitchFamily="34" charset="0"/>
                <a:cs typeface="Arial" panose="020B0604020202020204" pitchFamily="34" charset="0"/>
              </a:rPr>
              <a:t>DesiredCapabilities</a:t>
            </a:r>
            <a:r>
              <a:rPr lang="en-US" altLang="en-US" dirty="0">
                <a:solidFill>
                  <a:srgbClr val="242729"/>
                </a:solidFill>
                <a:latin typeface="Arial" panose="020B0604020202020204" pitchFamily="34" charset="0"/>
                <a:cs typeface="Arial" panose="020B0604020202020204" pitchFamily="34" charset="0"/>
              </a:rPr>
              <a:t> are options that you can use to customize and configure a browser session</a:t>
            </a:r>
            <a:r>
              <a:rPr lang="en-US" altLang="en-US" sz="1100" dirty="0"/>
              <a:t> </a:t>
            </a:r>
          </a:p>
          <a:p>
            <a:pPr lvl="0" defTabSz="914400" eaLnBrk="0" fontAlgn="base" hangingPunct="0">
              <a:spcBef>
                <a:spcPct val="0"/>
              </a:spcBef>
              <a:spcAft>
                <a:spcPct val="0"/>
              </a:spcAft>
            </a:pPr>
            <a:endParaRPr lang="en-US" altLang="en-US" sz="1100" dirty="0">
              <a:latin typeface="Arial" panose="020B0604020202020204" pitchFamily="34" charset="0"/>
            </a:endParaRPr>
          </a:p>
          <a:p>
            <a:pPr lvl="0" defTabSz="914400" eaLnBrk="0" fontAlgn="base" hangingPunct="0">
              <a:spcBef>
                <a:spcPct val="0"/>
              </a:spcBef>
              <a:spcAft>
                <a:spcPct val="0"/>
              </a:spcAft>
            </a:pPr>
            <a:r>
              <a:rPr lang="en-US" altLang="en-US" dirty="0" err="1">
                <a:solidFill>
                  <a:srgbClr val="242729"/>
                </a:solidFill>
                <a:latin typeface="Arial" panose="020B0604020202020204" pitchFamily="34" charset="0"/>
                <a:cs typeface="Arial" panose="020B0604020202020204" pitchFamily="34" charset="0"/>
              </a:rPr>
              <a:t>ChromeOptions</a:t>
            </a:r>
            <a:r>
              <a:rPr lang="en-US" altLang="en-US" dirty="0">
                <a:solidFill>
                  <a:srgbClr val="242729"/>
                </a:solidFill>
                <a:latin typeface="Arial" panose="020B0604020202020204" pitchFamily="34" charset="0"/>
                <a:cs typeface="Arial" panose="020B0604020202020204" pitchFamily="34" charset="0"/>
              </a:rPr>
              <a:t> class has introduced in the latest/updated version of Selenium. It is helpful to make changes in the Chrome browser.</a:t>
            </a:r>
          </a:p>
          <a:p>
            <a:pPr lvl="0" defTabSz="914400" eaLnBrk="0" fontAlgn="base" hangingPunct="0">
              <a:spcBef>
                <a:spcPct val="0"/>
              </a:spcBef>
              <a:spcAft>
                <a:spcPct val="0"/>
              </a:spcAft>
            </a:pPr>
            <a:endParaRPr lang="en-US" altLang="en-US" dirty="0">
              <a:solidFill>
                <a:srgbClr val="242729"/>
              </a:solidFill>
              <a:latin typeface="Arial" panose="020B0604020202020204" pitchFamily="34" charset="0"/>
              <a:cs typeface="Arial" panose="020B0604020202020204" pitchFamily="34" charset="0"/>
            </a:endParaRPr>
          </a:p>
          <a:p>
            <a:pPr lvl="0" defTabSz="914400" eaLnBrk="0" fontAlgn="base" hangingPunct="0">
              <a:spcBef>
                <a:spcPct val="0"/>
              </a:spcBef>
              <a:spcAft>
                <a:spcPct val="0"/>
              </a:spcAft>
            </a:pPr>
            <a:r>
              <a:rPr lang="en-US" altLang="en-US" dirty="0" err="1">
                <a:solidFill>
                  <a:srgbClr val="242729"/>
                </a:solidFill>
                <a:latin typeface="Arial" panose="020B0604020202020204" pitchFamily="34" charset="0"/>
                <a:cs typeface="Arial" panose="020B0604020202020204" pitchFamily="34" charset="0"/>
              </a:rPr>
              <a:t>DesiredCapabilities</a:t>
            </a:r>
            <a:r>
              <a:rPr lang="en-US" altLang="en-US" dirty="0">
                <a:solidFill>
                  <a:srgbClr val="242729"/>
                </a:solidFill>
                <a:latin typeface="Arial" panose="020B0604020202020204" pitchFamily="34" charset="0"/>
                <a:cs typeface="Arial" panose="020B0604020202020204" pitchFamily="34" charset="0"/>
              </a:rPr>
              <a:t> is an old concept (its usage in Java is deprecated.) to configure or make changes in the browser.</a:t>
            </a:r>
          </a:p>
          <a:p>
            <a:pPr lvl="0" defTabSz="914400" eaLnBrk="0" fontAlgn="base" hangingPunct="0">
              <a:spcBef>
                <a:spcPct val="0"/>
              </a:spcBef>
              <a:spcAft>
                <a:spcPct val="0"/>
              </a:spcAft>
            </a:pPr>
            <a:endParaRPr lang="en-US" altLang="en-US" dirty="0">
              <a:solidFill>
                <a:srgbClr val="242729"/>
              </a:solidFill>
              <a:latin typeface="Arial" panose="020B0604020202020204" pitchFamily="34" charset="0"/>
              <a:cs typeface="Arial" panose="020B0604020202020204" pitchFamily="34" charset="0"/>
            </a:endParaRPr>
          </a:p>
          <a:p>
            <a:pPr lvl="0" defTabSz="914400" eaLnBrk="0" fontAlgn="base" hangingPunct="0">
              <a:spcBef>
                <a:spcPct val="0"/>
              </a:spcBef>
              <a:spcAft>
                <a:spcPct val="0"/>
              </a:spcAft>
            </a:pPr>
            <a:r>
              <a:rPr lang="en-US" altLang="en-US" dirty="0">
                <a:solidFill>
                  <a:srgbClr val="242729"/>
                </a:solidFill>
                <a:latin typeface="Arial" panose="020B0604020202020204" pitchFamily="34" charset="0"/>
                <a:cs typeface="Arial" panose="020B0604020202020204" pitchFamily="34" charset="0"/>
              </a:rPr>
              <a:t>But we can use both </a:t>
            </a:r>
            <a:r>
              <a:rPr lang="en-US" altLang="en-US" dirty="0" err="1">
                <a:solidFill>
                  <a:srgbClr val="242729"/>
                </a:solidFill>
                <a:latin typeface="Arial" panose="020B0604020202020204" pitchFamily="34" charset="0"/>
                <a:cs typeface="Arial" panose="020B0604020202020204" pitchFamily="34" charset="0"/>
              </a:rPr>
              <a:t>DesiredCapabilities</a:t>
            </a:r>
            <a:r>
              <a:rPr lang="en-US" altLang="en-US" dirty="0">
                <a:solidFill>
                  <a:srgbClr val="242729"/>
                </a:solidFill>
                <a:latin typeface="Arial" panose="020B0604020202020204" pitchFamily="34" charset="0"/>
                <a:cs typeface="Arial" panose="020B0604020202020204" pitchFamily="34" charset="0"/>
              </a:rPr>
              <a:t> and </a:t>
            </a:r>
            <a:r>
              <a:rPr lang="en-US" altLang="en-US" dirty="0" err="1">
                <a:solidFill>
                  <a:srgbClr val="242729"/>
                </a:solidFill>
                <a:latin typeface="Arial" panose="020B0604020202020204" pitchFamily="34" charset="0"/>
                <a:cs typeface="Arial" panose="020B0604020202020204" pitchFamily="34" charset="0"/>
              </a:rPr>
              <a:t>Chromeoptions</a:t>
            </a:r>
            <a:r>
              <a:rPr lang="en-US" altLang="en-US" dirty="0">
                <a:solidFill>
                  <a:srgbClr val="242729"/>
                </a:solidFill>
                <a:latin typeface="Arial" panose="020B0604020202020204" pitchFamily="34" charset="0"/>
                <a:cs typeface="Arial" panose="020B0604020202020204" pitchFamily="34" charset="0"/>
              </a:rPr>
              <a:t> class via merge method.</a:t>
            </a:r>
          </a:p>
          <a:p>
            <a:pPr lvl="0" defTabSz="914400" eaLnBrk="0" fontAlgn="base" hangingPunct="0">
              <a:spcBef>
                <a:spcPct val="0"/>
              </a:spcBef>
              <a:spcAft>
                <a:spcPct val="0"/>
              </a:spcAft>
            </a:pPr>
            <a:endParaRPr lang="en-US" altLang="en-US" sz="3200" dirty="0">
              <a:latin typeface="Arial" panose="020B0604020202020204" pitchFamily="34" charset="0"/>
            </a:endParaRPr>
          </a:p>
        </p:txBody>
      </p:sp>
      <p:sp>
        <p:nvSpPr>
          <p:cNvPr id="9" name="Rectangle 8"/>
          <p:cNvSpPr/>
          <p:nvPr/>
        </p:nvSpPr>
        <p:spPr>
          <a:xfrm>
            <a:off x="1623106" y="4301094"/>
            <a:ext cx="5929745" cy="2031325"/>
          </a:xfrm>
          <a:prstGeom prst="rect">
            <a:avLst/>
          </a:prstGeom>
        </p:spPr>
        <p:txBody>
          <a:bodyPr wrap="square">
            <a:spAutoFit/>
          </a:bodyPr>
          <a:lstStyle/>
          <a:p>
            <a:pPr lvl="0" defTabSz="914400" eaLnBrk="0" fontAlgn="base" hangingPunct="0">
              <a:spcBef>
                <a:spcPct val="0"/>
              </a:spcBef>
              <a:spcAft>
                <a:spcPct val="0"/>
              </a:spcAft>
            </a:pPr>
            <a:r>
              <a:rPr lang="en-US" altLang="en-US" dirty="0" err="1">
                <a:latin typeface="inherit"/>
              </a:rPr>
              <a:t>options.AddArgument</a:t>
            </a:r>
            <a:r>
              <a:rPr lang="en-US" altLang="en-US" dirty="0">
                <a:latin typeface="inherit"/>
              </a:rPr>
              <a:t>("--test-type"); </a:t>
            </a:r>
            <a:r>
              <a:rPr lang="en-US" altLang="en-US" dirty="0" err="1">
                <a:latin typeface="inherit"/>
              </a:rPr>
              <a:t>options.AddArgument</a:t>
            </a:r>
            <a:r>
              <a:rPr lang="en-US" altLang="en-US" dirty="0">
                <a:latin typeface="inherit"/>
              </a:rPr>
              <a:t>("--disable-extensions"); </a:t>
            </a:r>
            <a:r>
              <a:rPr lang="en-US" altLang="en-US" dirty="0" err="1">
                <a:latin typeface="inherit"/>
              </a:rPr>
              <a:t>options.AddArguments</a:t>
            </a:r>
            <a:r>
              <a:rPr lang="en-US" altLang="en-US" dirty="0">
                <a:latin typeface="inherit"/>
              </a:rPr>
              <a:t>("disable-</a:t>
            </a:r>
            <a:r>
              <a:rPr lang="en-US" altLang="en-US" dirty="0" err="1">
                <a:latin typeface="inherit"/>
              </a:rPr>
              <a:t>infobars</a:t>
            </a:r>
            <a:r>
              <a:rPr lang="en-US" altLang="en-US" dirty="0">
                <a:latin typeface="inherit"/>
              </a:rPr>
              <a:t>"); </a:t>
            </a:r>
            <a:r>
              <a:rPr lang="en-US" altLang="en-US" dirty="0" err="1">
                <a:latin typeface="inherit"/>
              </a:rPr>
              <a:t>options.AddArguments</a:t>
            </a:r>
            <a:r>
              <a:rPr lang="en-US" altLang="en-US" dirty="0">
                <a:latin typeface="inherit"/>
              </a:rPr>
              <a:t>("--disable-notifications"); </a:t>
            </a:r>
            <a:r>
              <a:rPr lang="en-US" altLang="en-US" dirty="0" err="1">
                <a:latin typeface="inherit"/>
              </a:rPr>
              <a:t>options.AddArguments</a:t>
            </a:r>
            <a:r>
              <a:rPr lang="en-US" altLang="en-US" dirty="0">
                <a:latin typeface="inherit"/>
              </a:rPr>
              <a:t>("enable-automation"); </a:t>
            </a:r>
            <a:r>
              <a:rPr lang="en-US" altLang="en-US" dirty="0" err="1">
                <a:latin typeface="inherit"/>
              </a:rPr>
              <a:t>options.AddArguments</a:t>
            </a:r>
            <a:r>
              <a:rPr lang="en-US" altLang="en-US" dirty="0">
                <a:latin typeface="inherit"/>
              </a:rPr>
              <a:t>("--disable-popup-blocking"); </a:t>
            </a:r>
            <a:r>
              <a:rPr lang="en-US" altLang="en-US" dirty="0" err="1">
                <a:latin typeface="inherit"/>
              </a:rPr>
              <a:t>options.AddArguments</a:t>
            </a:r>
            <a:r>
              <a:rPr lang="en-US" altLang="en-US" dirty="0">
                <a:latin typeface="inherit"/>
              </a:rPr>
              <a:t>("start-maximized");</a:t>
            </a:r>
            <a:r>
              <a:rPr lang="en-US" altLang="en-US" sz="1600" dirty="0"/>
              <a:t> </a:t>
            </a:r>
            <a:endParaRPr lang="en-US" altLang="en-US" sz="4400" dirty="0">
              <a:latin typeface="Arial" panose="020B0604020202020204" pitchFamily="34" charset="0"/>
            </a:endParaRPr>
          </a:p>
        </p:txBody>
      </p:sp>
      <p:sp>
        <p:nvSpPr>
          <p:cNvPr id="10" name="Rectangle 4"/>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descr="Arrow Shape Floor Markers for Workplace Organization | Stop ...">
            <a:extLst>
              <a:ext uri="{FF2B5EF4-FFF2-40B4-BE49-F238E27FC236}">
                <a16:creationId xmlns:a16="http://schemas.microsoft.com/office/drawing/2014/main" id="{39BFEE2B-7718-4BB0-92B9-A5EC1466D0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507335">
            <a:off x="6765214" y="4913167"/>
            <a:ext cx="514906" cy="7190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portant stock vector. Illustration of important, graphic - 153273083">
            <a:extLst>
              <a:ext uri="{FF2B5EF4-FFF2-40B4-BE49-F238E27FC236}">
                <a16:creationId xmlns:a16="http://schemas.microsoft.com/office/drawing/2014/main" id="{6F322DA6-9EE8-46DB-9144-71E18AFE2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6782" y="4836583"/>
            <a:ext cx="1353612" cy="71909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9810286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solidFill>
                  <a:srgbClr val="C00000"/>
                </a:solidFill>
              </a:rPr>
            </a:br>
            <a:r>
              <a:rPr lang="en-US" dirty="0">
                <a:solidFill>
                  <a:srgbClr val="C00000"/>
                </a:solidFill>
              </a:rPr>
              <a:t>Desired Capabilities in </a:t>
            </a:r>
            <a:r>
              <a:rPr lang="en-US" dirty="0" err="1">
                <a:solidFill>
                  <a:srgbClr val="C00000"/>
                </a:solidFill>
              </a:rPr>
              <a:t>Appium</a:t>
            </a:r>
            <a:endParaRPr lang="en-US" dirty="0">
              <a:solidFill>
                <a:srgbClr val="C00000"/>
              </a:solidFill>
            </a:endParaRPr>
          </a:p>
        </p:txBody>
      </p:sp>
      <p:sp>
        <p:nvSpPr>
          <p:cNvPr id="9" name="Content Placeholder 8"/>
          <p:cNvSpPr>
            <a:spLocks noGrp="1"/>
          </p:cNvSpPr>
          <p:nvPr>
            <p:ph idx="1"/>
          </p:nvPr>
        </p:nvSpPr>
        <p:spPr/>
        <p:txBody>
          <a:bodyPr/>
          <a:lstStyle/>
          <a:p>
            <a:endParaRPr lang="en-US"/>
          </a:p>
        </p:txBody>
      </p:sp>
      <p:pic>
        <p:nvPicPr>
          <p:cNvPr id="10" name="Picture 9"/>
          <p:cNvPicPr>
            <a:picLocks noChangeAspect="1"/>
          </p:cNvPicPr>
          <p:nvPr/>
        </p:nvPicPr>
        <p:blipFill>
          <a:blip r:embed="rId2"/>
          <a:stretch>
            <a:fillRect/>
          </a:stretch>
        </p:blipFill>
        <p:spPr>
          <a:xfrm>
            <a:off x="677334" y="2160589"/>
            <a:ext cx="9173676" cy="3880772"/>
          </a:xfrm>
          <a:prstGeom prst="rect">
            <a:avLst/>
          </a:prstGeom>
        </p:spPr>
      </p:pic>
      <p:sp>
        <p:nvSpPr>
          <p:cNvPr id="3" name="Footer Placeholder 2"/>
          <p:cNvSpPr>
            <a:spLocks noGrp="1"/>
          </p:cNvSpPr>
          <p:nvPr>
            <p:ph type="ftr" sz="quarter" idx="11"/>
          </p:nvPr>
        </p:nvSpPr>
        <p:spPr/>
        <p:txBody>
          <a:bodyPr/>
          <a:lstStyle/>
          <a:p>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49300"/>
          </a:xfrm>
        </p:spPr>
        <p:txBody>
          <a:bodyPr/>
          <a:lstStyle/>
          <a:p>
            <a:r>
              <a:rPr lang="en-US" dirty="0">
                <a:solidFill>
                  <a:schemeClr val="accent4">
                    <a:lumMod val="75000"/>
                  </a:schemeClr>
                </a:solidFill>
              </a:rPr>
              <a:t>24) Broken Links:</a:t>
            </a:r>
          </a:p>
        </p:txBody>
      </p:sp>
      <p:sp>
        <p:nvSpPr>
          <p:cNvPr id="3" name="Content Placeholder 2"/>
          <p:cNvSpPr>
            <a:spLocks noGrp="1"/>
          </p:cNvSpPr>
          <p:nvPr>
            <p:ph idx="1"/>
          </p:nvPr>
        </p:nvSpPr>
        <p:spPr>
          <a:xfrm>
            <a:off x="1168842" y="1358900"/>
            <a:ext cx="8105160" cy="5321299"/>
          </a:xfrm>
        </p:spPr>
        <p:txBody>
          <a:bodyPr>
            <a:noAutofit/>
          </a:bodyPr>
          <a:lstStyle/>
          <a:p>
            <a:pPr>
              <a:lnSpc>
                <a:spcPct val="200000"/>
              </a:lnSpc>
            </a:pPr>
            <a:r>
              <a:rPr lang="en-US" sz="1900" dirty="0"/>
              <a:t>Broken links are links or URLs that are not reachable. </a:t>
            </a:r>
          </a:p>
          <a:p>
            <a:pPr>
              <a:lnSpc>
                <a:spcPct val="200000"/>
              </a:lnSpc>
            </a:pPr>
            <a:r>
              <a:rPr lang="en-US" sz="1900" dirty="0"/>
              <a:t>	They may be down or not functioning due to some server error</a:t>
            </a:r>
          </a:p>
          <a:p>
            <a:pPr marL="0" indent="0">
              <a:buNone/>
            </a:pPr>
            <a:r>
              <a:rPr lang="en-US" sz="1900" u="sng" dirty="0"/>
              <a:t>How to check the Broken Links images:</a:t>
            </a:r>
          </a:p>
          <a:p>
            <a:pPr marL="0" indent="0" algn="just">
              <a:buNone/>
            </a:pPr>
            <a:r>
              <a:rPr lang="en-US" sz="1900" dirty="0"/>
              <a:t>	1. Collect all the links in the web page based on &lt;a&gt; tag.</a:t>
            </a:r>
          </a:p>
          <a:p>
            <a:pPr marL="0" indent="0" algn="just">
              <a:buNone/>
            </a:pPr>
            <a:r>
              <a:rPr lang="en-US" sz="1900" dirty="0"/>
              <a:t>	2. Send HTTP request for the link and read HTTP response code.</a:t>
            </a:r>
          </a:p>
          <a:p>
            <a:pPr marL="0" indent="0" algn="just">
              <a:buNone/>
            </a:pPr>
            <a:r>
              <a:rPr lang="en-US" sz="1900" dirty="0"/>
              <a:t>	3. If response code is &gt;=400, then it is broken based.</a:t>
            </a:r>
          </a:p>
          <a:p>
            <a:pPr marL="0" indent="0">
              <a:buNone/>
            </a:pPr>
            <a:r>
              <a:rPr lang="en-US" sz="1900" dirty="0"/>
              <a:t>	4. Repeat this for all the links captured.</a:t>
            </a:r>
          </a:p>
          <a:p>
            <a:pPr marL="0" indent="0">
              <a:buNone/>
            </a:pPr>
            <a:r>
              <a:rPr lang="en-US" sz="1900" dirty="0"/>
              <a:t>	</a:t>
            </a:r>
          </a:p>
        </p:txBody>
      </p:sp>
      <p:pic>
        <p:nvPicPr>
          <p:cNvPr id="4" name="Picture 3">
            <a:extLst>
              <a:ext uri="{FF2B5EF4-FFF2-40B4-BE49-F238E27FC236}">
                <a16:creationId xmlns:a16="http://schemas.microsoft.com/office/drawing/2014/main" id="{FA9CFE6A-959D-4782-B3C1-C0D604DCD11C}"/>
              </a:ext>
            </a:extLst>
          </p:cNvPr>
          <p:cNvPicPr>
            <a:picLocks noChangeAspect="1"/>
          </p:cNvPicPr>
          <p:nvPr/>
        </p:nvPicPr>
        <p:blipFill>
          <a:blip r:embed="rId2"/>
          <a:stretch>
            <a:fillRect/>
          </a:stretch>
        </p:blipFill>
        <p:spPr>
          <a:xfrm>
            <a:off x="477557" y="5104476"/>
            <a:ext cx="8867468" cy="1269691"/>
          </a:xfrm>
          <a:prstGeom prst="rect">
            <a:avLst/>
          </a:prstGeom>
        </p:spPr>
      </p:pic>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369016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51A79-F2B0-4050-AA57-FDC859DDC519}"/>
              </a:ext>
            </a:extLst>
          </p:cNvPr>
          <p:cNvSpPr>
            <a:spLocks noGrp="1"/>
          </p:cNvSpPr>
          <p:nvPr>
            <p:ph type="title"/>
          </p:nvPr>
        </p:nvSpPr>
        <p:spPr/>
        <p:txBody>
          <a:bodyPr/>
          <a:lstStyle/>
          <a:p>
            <a:r>
              <a:rPr lang="en-IN" dirty="0"/>
              <a:t> </a:t>
            </a:r>
            <a:r>
              <a:rPr lang="en-IN" dirty="0">
                <a:solidFill>
                  <a:srgbClr val="C00000"/>
                </a:solidFill>
              </a:rPr>
              <a:t>Output</a:t>
            </a:r>
          </a:p>
        </p:txBody>
      </p:sp>
      <p:pic>
        <p:nvPicPr>
          <p:cNvPr id="8194" name="Picture 2" descr="Software testing tutorials and automation: How To Find Broken ...">
            <a:extLst>
              <a:ext uri="{FF2B5EF4-FFF2-40B4-BE49-F238E27FC236}">
                <a16:creationId xmlns:a16="http://schemas.microsoft.com/office/drawing/2014/main" id="{23BBE08F-9EE8-4158-82D6-DDF7748CB59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334" y="1488281"/>
            <a:ext cx="8351256" cy="467282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5258529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B6D9-BE2A-477D-815A-2311B39041C0}"/>
              </a:ext>
            </a:extLst>
          </p:cNvPr>
          <p:cNvSpPr>
            <a:spLocks noGrp="1"/>
          </p:cNvSpPr>
          <p:nvPr>
            <p:ph type="title"/>
          </p:nvPr>
        </p:nvSpPr>
        <p:spPr>
          <a:xfrm>
            <a:off x="455392" y="501886"/>
            <a:ext cx="8596668" cy="1320800"/>
          </a:xfrm>
        </p:spPr>
        <p:txBody>
          <a:bodyPr/>
          <a:lstStyle/>
          <a:p>
            <a:r>
              <a:rPr lang="en-IN" dirty="0">
                <a:solidFill>
                  <a:srgbClr val="C00000"/>
                </a:solidFill>
              </a:rPr>
              <a:t>25) Highlight Element</a:t>
            </a:r>
          </a:p>
        </p:txBody>
      </p:sp>
      <p:pic>
        <p:nvPicPr>
          <p:cNvPr id="4" name="Content Placeholder 3">
            <a:extLst>
              <a:ext uri="{FF2B5EF4-FFF2-40B4-BE49-F238E27FC236}">
                <a16:creationId xmlns:a16="http://schemas.microsoft.com/office/drawing/2014/main" id="{E8C56450-765C-46BC-9BAE-DB1BFFC1A2FF}"/>
              </a:ext>
            </a:extLst>
          </p:cNvPr>
          <p:cNvPicPr>
            <a:picLocks noGrp="1" noChangeAspect="1"/>
          </p:cNvPicPr>
          <p:nvPr>
            <p:ph idx="1"/>
          </p:nvPr>
        </p:nvPicPr>
        <p:blipFill>
          <a:blip r:embed="rId2"/>
          <a:stretch>
            <a:fillRect/>
          </a:stretch>
        </p:blipFill>
        <p:spPr>
          <a:xfrm>
            <a:off x="1" y="2828270"/>
            <a:ext cx="12192000" cy="1213086"/>
          </a:xfrm>
          <a:prstGeom prst="rect">
            <a:avLst/>
          </a:prstGeom>
        </p:spPr>
      </p:pic>
      <p:sp>
        <p:nvSpPr>
          <p:cNvPr id="5" name="Content Placeholder 2">
            <a:extLst>
              <a:ext uri="{FF2B5EF4-FFF2-40B4-BE49-F238E27FC236}">
                <a16:creationId xmlns:a16="http://schemas.microsoft.com/office/drawing/2014/main" id="{90EFDE91-66AF-45A9-A265-38DAE7DECAE3}"/>
              </a:ext>
            </a:extLst>
          </p:cNvPr>
          <p:cNvSpPr txBox="1">
            <a:spLocks/>
          </p:cNvSpPr>
          <p:nvPr/>
        </p:nvSpPr>
        <p:spPr>
          <a:xfrm>
            <a:off x="2773075" y="1144356"/>
            <a:ext cx="5891531" cy="45692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a:lnSpc>
                <a:spcPct val="200000"/>
              </a:lnSpc>
            </a:pPr>
            <a:endParaRPr lang="en-US" sz="800" dirty="0"/>
          </a:p>
          <a:p>
            <a:pPr>
              <a:lnSpc>
                <a:spcPct val="200000"/>
              </a:lnSpc>
            </a:pPr>
            <a:r>
              <a:rPr lang="en-US" dirty="0"/>
              <a:t>We can highlight a Web Element during the runtime Using JavaScript Executor</a:t>
            </a:r>
          </a:p>
        </p:txBody>
      </p:sp>
      <p:pic>
        <p:nvPicPr>
          <p:cNvPr id="6" name="Picture 5">
            <a:extLst>
              <a:ext uri="{FF2B5EF4-FFF2-40B4-BE49-F238E27FC236}">
                <a16:creationId xmlns:a16="http://schemas.microsoft.com/office/drawing/2014/main" id="{BBCB7BE5-1CEF-45AB-AC10-F590BE924F37}"/>
              </a:ext>
            </a:extLst>
          </p:cNvPr>
          <p:cNvPicPr>
            <a:picLocks noChangeAspect="1"/>
          </p:cNvPicPr>
          <p:nvPr/>
        </p:nvPicPr>
        <p:blipFill>
          <a:blip r:embed="rId3"/>
          <a:stretch>
            <a:fillRect/>
          </a:stretch>
        </p:blipFill>
        <p:spPr>
          <a:xfrm>
            <a:off x="4014186" y="1672413"/>
            <a:ext cx="914400" cy="419100"/>
          </a:xfrm>
          <a:prstGeom prst="rect">
            <a:avLst/>
          </a:prstGeom>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90368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06295"/>
          </a:xfrm>
        </p:spPr>
        <p:txBody>
          <a:bodyPr/>
          <a:lstStyle/>
          <a:p>
            <a:r>
              <a:rPr lang="en-US" dirty="0"/>
              <a:t>Alternative to </a:t>
            </a:r>
            <a:r>
              <a:rPr lang="en-US" dirty="0">
                <a:solidFill>
                  <a:srgbClr val="C00000"/>
                </a:solidFill>
              </a:rPr>
              <a:t>Click()</a:t>
            </a:r>
          </a:p>
        </p:txBody>
      </p:sp>
      <p:sp>
        <p:nvSpPr>
          <p:cNvPr id="3" name="Content Placeholder 2"/>
          <p:cNvSpPr>
            <a:spLocks noGrp="1"/>
          </p:cNvSpPr>
          <p:nvPr>
            <p:ph idx="1"/>
          </p:nvPr>
        </p:nvSpPr>
        <p:spPr>
          <a:xfrm>
            <a:off x="2152072" y="1681019"/>
            <a:ext cx="7121929" cy="4360344"/>
          </a:xfrm>
        </p:spPr>
        <p:txBody>
          <a:bodyPr/>
          <a:lstStyle/>
          <a:p>
            <a:pPr marL="0" indent="0">
              <a:buNone/>
            </a:pPr>
            <a:r>
              <a:rPr lang="en-US" dirty="0"/>
              <a:t>1. </a:t>
            </a:r>
          </a:p>
          <a:p>
            <a:pPr marL="0" indent="0">
              <a:buNone/>
            </a:pPr>
            <a:endParaRPr lang="en-US" dirty="0"/>
          </a:p>
          <a:p>
            <a:pPr marL="0" indent="0">
              <a:buNone/>
            </a:pPr>
            <a:r>
              <a:rPr lang="en-US" dirty="0"/>
              <a:t>2.  WebElement.sendKeys(</a:t>
            </a:r>
            <a:r>
              <a:rPr lang="en-US" dirty="0" err="1"/>
              <a:t>Keys.ENTER</a:t>
            </a:r>
            <a:r>
              <a:rPr lang="en-US" dirty="0"/>
              <a:t>);</a:t>
            </a:r>
          </a:p>
          <a:p>
            <a:pPr marL="0" indent="0">
              <a:buNone/>
            </a:pPr>
            <a:endParaRPr lang="en-US" dirty="0"/>
          </a:p>
          <a:p>
            <a:pPr marL="0" indent="0">
              <a:buNone/>
            </a:pPr>
            <a:r>
              <a:rPr lang="en-US" dirty="0"/>
              <a:t>3.  </a:t>
            </a:r>
            <a:r>
              <a:rPr lang="en-US" altLang="en-US" dirty="0">
                <a:solidFill>
                  <a:schemeClr val="tx1"/>
                </a:solidFill>
                <a:latin typeface="inherit"/>
              </a:rPr>
              <a:t>Actions ac = new Actions(driver);	</a:t>
            </a:r>
          </a:p>
          <a:p>
            <a:pPr marL="0" indent="0">
              <a:buNone/>
            </a:pPr>
            <a:r>
              <a:rPr lang="en-US" altLang="en-US" dirty="0">
                <a:solidFill>
                  <a:schemeClr val="tx1"/>
                </a:solidFill>
                <a:latin typeface="inherit"/>
              </a:rPr>
              <a:t>      ac.moveToElement(element).click(element); </a:t>
            </a:r>
          </a:p>
          <a:p>
            <a:pPr marL="0" indent="0">
              <a:buNone/>
            </a:pPr>
            <a:r>
              <a:rPr lang="en-US" altLang="en-US" dirty="0">
                <a:solidFill>
                  <a:schemeClr val="tx1"/>
                </a:solidFill>
                <a:latin typeface="inherit"/>
              </a:rPr>
              <a:t>      ac.perform();</a:t>
            </a:r>
            <a:r>
              <a:rPr lang="en-US" altLang="en-US" sz="1600" dirty="0">
                <a:solidFill>
                  <a:schemeClr val="tx1"/>
                </a:solidFill>
              </a:rPr>
              <a:t> </a:t>
            </a:r>
            <a:endParaRPr lang="en-US" altLang="en-US" sz="4400" dirty="0">
              <a:solidFill>
                <a:schemeClr val="tx1"/>
              </a:solidFill>
              <a:latin typeface="Arial" panose="020B0604020202020204" pitchFamily="34" charset="0"/>
            </a:endParaRPr>
          </a:p>
          <a:p>
            <a:pPr marL="0" indent="0">
              <a:buNone/>
            </a:pPr>
            <a:endParaRPr lang="en-US" dirty="0"/>
          </a:p>
          <a:p>
            <a:endParaRPr lang="en-US" dirty="0"/>
          </a:p>
          <a:p>
            <a:endParaRPr lang="en-US" dirty="0"/>
          </a:p>
        </p:txBody>
      </p:sp>
      <p:sp>
        <p:nvSpPr>
          <p:cNvPr id="4" name="Footer Placeholder 3"/>
          <p:cNvSpPr>
            <a:spLocks noGrp="1"/>
          </p:cNvSpPr>
          <p:nvPr>
            <p:ph type="ftr" sz="quarter" idx="11"/>
          </p:nvPr>
        </p:nvSpPr>
        <p:spPr/>
        <p:txBody>
          <a:bodyPr/>
          <a:lstStyle/>
          <a:p>
            <a:endParaRPr lang="en-US" dirty="0"/>
          </a:p>
        </p:txBody>
      </p:sp>
      <p:pic>
        <p:nvPicPr>
          <p:cNvPr id="5" name="Picture 4"/>
          <p:cNvPicPr>
            <a:picLocks noChangeAspect="1"/>
          </p:cNvPicPr>
          <p:nvPr/>
        </p:nvPicPr>
        <p:blipFill>
          <a:blip r:embed="rId2"/>
          <a:stretch>
            <a:fillRect/>
          </a:stretch>
        </p:blipFill>
        <p:spPr>
          <a:xfrm>
            <a:off x="2529440" y="1516496"/>
            <a:ext cx="6029325" cy="647700"/>
          </a:xfrm>
          <a:prstGeom prst="rect">
            <a:avLst/>
          </a:prstGeom>
        </p:spPr>
      </p:pic>
    </p:spTree>
    <p:extLst>
      <p:ext uri="{BB962C8B-B14F-4D97-AF65-F5344CB8AC3E}">
        <p14:creationId xmlns:p14="http://schemas.microsoft.com/office/powerpoint/2010/main" val="233496353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56964</TotalTime>
  <Words>11067</Words>
  <Application>Microsoft Office PowerPoint</Application>
  <PresentationFormat>Widescreen</PresentationFormat>
  <Paragraphs>1610</Paragraphs>
  <Slides>250</Slides>
  <Notes>1</Notes>
  <HiddenSlides>0</HiddenSlides>
  <MMClips>0</MMClips>
  <ScaleCrop>false</ScaleCrop>
  <HeadingPairs>
    <vt:vector size="8" baseType="variant">
      <vt:variant>
        <vt:lpstr>Fonts Used</vt:lpstr>
      </vt:variant>
      <vt:variant>
        <vt:i4>18</vt:i4>
      </vt:variant>
      <vt:variant>
        <vt:lpstr>Theme</vt:lpstr>
      </vt:variant>
      <vt:variant>
        <vt:i4>1</vt:i4>
      </vt:variant>
      <vt:variant>
        <vt:lpstr>Slide Titles</vt:lpstr>
      </vt:variant>
      <vt:variant>
        <vt:i4>250</vt:i4>
      </vt:variant>
      <vt:variant>
        <vt:lpstr>Custom Shows</vt:lpstr>
      </vt:variant>
      <vt:variant>
        <vt:i4>1</vt:i4>
      </vt:variant>
    </vt:vector>
  </HeadingPairs>
  <TitlesOfParts>
    <vt:vector size="270" baseType="lpstr">
      <vt:lpstr>-apple-system</vt:lpstr>
      <vt:lpstr>Arial</vt:lpstr>
      <vt:lpstr>Calibri</vt:lpstr>
      <vt:lpstr>Consolas</vt:lpstr>
      <vt:lpstr>inherit</vt:lpstr>
      <vt:lpstr>lato</vt:lpstr>
      <vt:lpstr>lato</vt:lpstr>
      <vt:lpstr>Monaco</vt:lpstr>
      <vt:lpstr>Open Sans</vt:lpstr>
      <vt:lpstr>raleway</vt:lpstr>
      <vt:lpstr>source code pro</vt:lpstr>
      <vt:lpstr>Times New Roman</vt:lpstr>
      <vt:lpstr>Trebuchet MS</vt:lpstr>
      <vt:lpstr>Verdana</vt:lpstr>
      <vt:lpstr>Verdana</vt:lpstr>
      <vt:lpstr>Vladimir Script</vt:lpstr>
      <vt:lpstr>Wingdings 3</vt:lpstr>
      <vt:lpstr>Work Sans</vt:lpstr>
      <vt:lpstr>Facet</vt:lpstr>
      <vt:lpstr>Index</vt:lpstr>
      <vt:lpstr>1. Self-Introduction</vt:lpstr>
      <vt:lpstr>2. My Framework </vt:lpstr>
      <vt:lpstr>My Tools</vt:lpstr>
      <vt:lpstr>How tools interact:  </vt:lpstr>
      <vt:lpstr>Framework Flow Chart</vt:lpstr>
      <vt:lpstr>3. Java</vt:lpstr>
      <vt:lpstr>Level - 1    Questions </vt:lpstr>
      <vt:lpstr>PowerPoint Presentation</vt:lpstr>
      <vt:lpstr>PowerPoint Presentation</vt:lpstr>
      <vt:lpstr>PowerPoint Presentation</vt:lpstr>
      <vt:lpstr>PowerPoint Presentation</vt:lpstr>
      <vt:lpstr>41. Java 8 Features:</vt:lpstr>
      <vt:lpstr>42. Lambda Expression</vt:lpstr>
      <vt:lpstr>43. What is RegEx?</vt:lpstr>
      <vt:lpstr>44. Multithreading concept</vt:lpstr>
      <vt:lpstr>45. HashMap</vt:lpstr>
      <vt:lpstr>Data Structure Used in HashMap</vt:lpstr>
      <vt:lpstr>46. Finalize()</vt:lpstr>
      <vt:lpstr>47. Stack vs Heap</vt:lpstr>
      <vt:lpstr>48) Comparator vs Comparable</vt:lpstr>
      <vt:lpstr>Java Concepts  used in  Our Automation Framework</vt:lpstr>
      <vt:lpstr> Encapsulation</vt:lpstr>
      <vt:lpstr> Inheritance</vt:lpstr>
      <vt:lpstr>Method  Overloading</vt:lpstr>
      <vt:lpstr> Method Overriding</vt:lpstr>
      <vt:lpstr> Abstraction</vt:lpstr>
      <vt:lpstr>PowerPoint Presentation</vt:lpstr>
      <vt:lpstr>OOPS</vt:lpstr>
      <vt:lpstr>Java Collection Usage in Selenium</vt:lpstr>
      <vt:lpstr>4. Programs</vt:lpstr>
      <vt:lpstr>14. Remove Special Characters</vt:lpstr>
      <vt:lpstr>PowerPoint Presentation</vt:lpstr>
      <vt:lpstr>PowerPoint Presentation</vt:lpstr>
      <vt:lpstr>a) Selenium IDE</vt:lpstr>
      <vt:lpstr>b) Selenium RC</vt:lpstr>
      <vt:lpstr>c) Selenium WebDriver, </vt:lpstr>
      <vt:lpstr>d) Selenium Grid</vt:lpstr>
      <vt:lpstr>PowerPoint Presentation</vt:lpstr>
      <vt:lpstr>Explanation:</vt:lpstr>
      <vt:lpstr>Back End Process of ChromeDriver</vt:lpstr>
      <vt:lpstr>3) Browser Launch</vt:lpstr>
      <vt:lpstr>RemoteWebDriver</vt:lpstr>
      <vt:lpstr>4) Driver Methods</vt:lpstr>
      <vt:lpstr>Driver method Questions:</vt:lpstr>
      <vt:lpstr>PowerPoint Presentation</vt:lpstr>
      <vt:lpstr>6) X-Path</vt:lpstr>
      <vt:lpstr>1. Absolute X-Path </vt:lpstr>
      <vt:lpstr>2. Relative X-Path </vt:lpstr>
      <vt:lpstr>Dynamic X-Path:</vt:lpstr>
      <vt:lpstr>Axes Methods</vt:lpstr>
      <vt:lpstr>Xpath Axes Methods </vt:lpstr>
      <vt:lpstr>How to get xPath for SVG elements?  </vt:lpstr>
      <vt:lpstr>Dynamic xpath with svg element</vt:lpstr>
      <vt:lpstr>PowerPoint Presentation</vt:lpstr>
      <vt:lpstr>7) CSS Selector - Cascading Style Sheet</vt:lpstr>
      <vt:lpstr>How to verify text color in selenium? </vt:lpstr>
      <vt:lpstr>8) Web Element Methods</vt:lpstr>
      <vt:lpstr>Web Element methods Questions</vt:lpstr>
      <vt:lpstr>9) Alert/Pop up  </vt:lpstr>
      <vt:lpstr>10) Frames</vt:lpstr>
      <vt:lpstr>Nested Frames</vt:lpstr>
      <vt:lpstr>11) Check Box</vt:lpstr>
      <vt:lpstr>Multiple Check Boxes</vt:lpstr>
      <vt:lpstr>PowerPoint Presentation</vt:lpstr>
      <vt:lpstr>Code</vt:lpstr>
      <vt:lpstr>12) Drop Down</vt:lpstr>
      <vt:lpstr>Multiple Drop Down</vt:lpstr>
      <vt:lpstr>How to verify selected value from Dropdown ?</vt:lpstr>
      <vt:lpstr>How to get all Options from Dropdown?</vt:lpstr>
      <vt:lpstr>Actions Class</vt:lpstr>
      <vt:lpstr>Build() vs Perform()</vt:lpstr>
      <vt:lpstr>Actions –DropDown - Alert – Frame – Checkbox</vt:lpstr>
      <vt:lpstr>13) Web Table</vt:lpstr>
      <vt:lpstr>Dynamic Web Table</vt:lpstr>
      <vt:lpstr>14) Wait      a Definition  - Syntax  -  Difference  </vt:lpstr>
      <vt:lpstr>Fluent Wait</vt:lpstr>
      <vt:lpstr>15) JavaScript Executor:</vt:lpstr>
      <vt:lpstr>JavaScript Executor</vt:lpstr>
      <vt:lpstr>Examples: JavaScript</vt:lpstr>
      <vt:lpstr>16) Robot Class</vt:lpstr>
      <vt:lpstr>17) Windows Handling</vt:lpstr>
      <vt:lpstr>Multiple window Handling</vt:lpstr>
      <vt:lpstr>18) What are the exceptions you have handled in your project? </vt:lpstr>
      <vt:lpstr>19) StaleElementReferenceException</vt:lpstr>
      <vt:lpstr>When:</vt:lpstr>
      <vt:lpstr>Reasons:</vt:lpstr>
      <vt:lpstr>How to fix StaleElementReferenceException ?</vt:lpstr>
      <vt:lpstr>20) Class Hierarchy</vt:lpstr>
      <vt:lpstr>PowerPoint Presentation</vt:lpstr>
      <vt:lpstr>22) Debugging Techniques</vt:lpstr>
      <vt:lpstr>2. Logger</vt:lpstr>
      <vt:lpstr>PowerPoint Presentation</vt:lpstr>
      <vt:lpstr>23) Desired Capabilities </vt:lpstr>
      <vt:lpstr> Desired Capabilities in Appium</vt:lpstr>
      <vt:lpstr>24) Broken Links:</vt:lpstr>
      <vt:lpstr> Output</vt:lpstr>
      <vt:lpstr>25) Highlight Element</vt:lpstr>
      <vt:lpstr>Alternative to Click()</vt:lpstr>
      <vt:lpstr>Alternative to Sendkeys()</vt:lpstr>
      <vt:lpstr>Implicit wait + Explicit wait</vt:lpstr>
      <vt:lpstr>WebDriver Manager</vt:lpstr>
      <vt:lpstr>6. Maven</vt:lpstr>
      <vt:lpstr>Maven - Introduction</vt:lpstr>
      <vt:lpstr>Maven Architecture</vt:lpstr>
      <vt:lpstr>1) Build Life Cycle</vt:lpstr>
      <vt:lpstr>2) Phases - Overview</vt:lpstr>
      <vt:lpstr>Phases:</vt:lpstr>
      <vt:lpstr>Phases and their tasks</vt:lpstr>
      <vt:lpstr>Important Phases and reflection in folders</vt:lpstr>
      <vt:lpstr>3) Goals</vt:lpstr>
      <vt:lpstr>Phase and its all goals</vt:lpstr>
      <vt:lpstr>4) plugin</vt:lpstr>
      <vt:lpstr>Ex: Failsafe plugin</vt:lpstr>
      <vt:lpstr>PowerPoint Presentation</vt:lpstr>
      <vt:lpstr>A goal and its particular phase</vt:lpstr>
      <vt:lpstr>6. Building a Maven Project </vt:lpstr>
      <vt:lpstr>Pom.xml</vt:lpstr>
      <vt:lpstr>7. Page Object Model</vt:lpstr>
      <vt:lpstr>Page Factory (class):</vt:lpstr>
      <vt:lpstr>Use of POM</vt:lpstr>
      <vt:lpstr>8. Singleton Design Pattern</vt:lpstr>
      <vt:lpstr>How SDP is implemented</vt:lpstr>
      <vt:lpstr>How to create Singleton?</vt:lpstr>
      <vt:lpstr>Use of Singleton Design Pattern</vt:lpstr>
      <vt:lpstr>9. JUnit</vt:lpstr>
      <vt:lpstr>10. TestNG</vt:lpstr>
      <vt:lpstr>TestNG Architecture</vt:lpstr>
      <vt:lpstr>         Features</vt:lpstr>
      <vt:lpstr>testng.xml</vt:lpstr>
      <vt:lpstr>What is &lt;suite&gt; ?</vt:lpstr>
      <vt:lpstr>1. Annotations (STGCM)</vt:lpstr>
      <vt:lpstr>2. Ignore Test</vt:lpstr>
      <vt:lpstr>Ex: enables &amp; exclude</vt:lpstr>
      <vt:lpstr>3. Priority</vt:lpstr>
      <vt:lpstr>Ex: Priority</vt:lpstr>
      <vt:lpstr>4. Group Test  </vt:lpstr>
      <vt:lpstr>Group of Groups(MetaGroups) &amp; exclusion of Group</vt:lpstr>
      <vt:lpstr>5. Dependency Test  </vt:lpstr>
      <vt:lpstr> i) dependsOnMethods</vt:lpstr>
      <vt:lpstr> ii) dependsOnGroups</vt:lpstr>
      <vt:lpstr>6. Invocation count (Load Test)</vt:lpstr>
      <vt:lpstr>7. Timeout </vt:lpstr>
      <vt:lpstr>Timeout</vt:lpstr>
      <vt:lpstr> 8. Exception Test </vt:lpstr>
      <vt:lpstr>9. Parameterization</vt:lpstr>
      <vt:lpstr> Parameters</vt:lpstr>
      <vt:lpstr>Multiple parameter</vt:lpstr>
      <vt:lpstr>10. DataProvider </vt:lpstr>
      <vt:lpstr>Ex: Data provider</vt:lpstr>
      <vt:lpstr>11. RetryAnalyzer</vt:lpstr>
      <vt:lpstr>PowerPoint Presentation</vt:lpstr>
      <vt:lpstr>Listeners</vt:lpstr>
      <vt:lpstr>Listeners</vt:lpstr>
      <vt:lpstr>12. Parallel Testing</vt:lpstr>
      <vt:lpstr>Ex: Parallel Testing</vt:lpstr>
      <vt:lpstr>13. Cross-Browser Testing</vt:lpstr>
      <vt:lpstr>14. Report</vt:lpstr>
      <vt:lpstr>Report</vt:lpstr>
      <vt:lpstr>15. Run JUnit Tests </vt:lpstr>
      <vt:lpstr>TestNG Assertion</vt:lpstr>
      <vt:lpstr>Hard Assert vs Soft Assert</vt:lpstr>
      <vt:lpstr>@Factory</vt:lpstr>
      <vt:lpstr>PowerPoint Presentation</vt:lpstr>
      <vt:lpstr>Installation</vt:lpstr>
      <vt:lpstr>PowerPoint Presentation</vt:lpstr>
      <vt:lpstr>Feature File Interview Questions</vt:lpstr>
      <vt:lpstr>Step Definition File Interview Questions</vt:lpstr>
      <vt:lpstr>Runner File Interview Questions</vt:lpstr>
      <vt:lpstr>Cucumber Report</vt:lpstr>
      <vt:lpstr>Other Cucumber Interview Questions</vt:lpstr>
      <vt:lpstr>Cucumber advanced questions</vt:lpstr>
      <vt:lpstr>Data Table</vt:lpstr>
      <vt:lpstr>12. Git – Version Control System</vt:lpstr>
      <vt:lpstr>Git Complete Flow</vt:lpstr>
      <vt:lpstr>  GIT</vt:lpstr>
      <vt:lpstr>PowerPoint Presentation</vt:lpstr>
      <vt:lpstr>Difference between merge vs rebase</vt:lpstr>
      <vt:lpstr>git fetch and pull and clone</vt:lpstr>
      <vt:lpstr>Reset vs Revert</vt:lpstr>
      <vt:lpstr>13. Jenkins</vt:lpstr>
      <vt:lpstr>PowerPoint Presentation</vt:lpstr>
      <vt:lpstr>Jenkins Concepts</vt:lpstr>
      <vt:lpstr>Environments</vt:lpstr>
      <vt:lpstr>14. Data Driven Framework</vt:lpstr>
      <vt:lpstr>Read Excel </vt:lpstr>
      <vt:lpstr>Write Excel</vt:lpstr>
      <vt:lpstr>Data Driven Questions</vt:lpstr>
      <vt:lpstr>15.</vt:lpstr>
      <vt:lpstr>JDBC</vt:lpstr>
      <vt:lpstr>JDBC Steps:</vt:lpstr>
      <vt:lpstr>Code for JDBC</vt:lpstr>
      <vt:lpstr>Alternate Tools </vt:lpstr>
      <vt:lpstr>Most Popular  Test Automation Frameworks</vt:lpstr>
      <vt:lpstr>21. Ten Important Interview Questions</vt:lpstr>
      <vt:lpstr>PowerPoint Presentation</vt:lpstr>
      <vt:lpstr>1. Pop-up Windows</vt:lpstr>
      <vt:lpstr>2. Dynamic Content</vt:lpstr>
      <vt:lpstr>3. Timeout issue</vt:lpstr>
      <vt:lpstr>4. Integration with different tools</vt:lpstr>
      <vt:lpstr>5. Smart locators</vt:lpstr>
      <vt:lpstr>6. Cross browser testing</vt:lpstr>
      <vt:lpstr>7. Framework enhancement</vt:lpstr>
      <vt:lpstr> Non-Automatable</vt:lpstr>
      <vt:lpstr>PowerPoint Presentation</vt:lpstr>
      <vt:lpstr>2. How do you handle window based pop up?</vt:lpstr>
      <vt:lpstr>AutoIT</vt:lpstr>
      <vt:lpstr>3. How will you run your test scripts  if it is taking long time to complete?</vt:lpstr>
      <vt:lpstr>Selenium Grid</vt:lpstr>
      <vt:lpstr>Selenium Grid Architecture</vt:lpstr>
      <vt:lpstr>Steps</vt:lpstr>
      <vt:lpstr>Code</vt:lpstr>
      <vt:lpstr>4. API  5. SQL</vt:lpstr>
      <vt:lpstr>SQL </vt:lpstr>
      <vt:lpstr>Primary Key &amp; Foreign Key</vt:lpstr>
      <vt:lpstr>PowerPoint Presentation</vt:lpstr>
      <vt:lpstr>Important Examples</vt:lpstr>
      <vt:lpstr>PowerPoint Presentation</vt:lpstr>
      <vt:lpstr>Join</vt:lpstr>
      <vt:lpstr>Diagram for Joins</vt:lpstr>
      <vt:lpstr>Inner Join</vt:lpstr>
      <vt:lpstr>Left Join</vt:lpstr>
      <vt:lpstr>Right Join</vt:lpstr>
      <vt:lpstr>Full Outer Join </vt:lpstr>
      <vt:lpstr>Interview Questions</vt:lpstr>
      <vt:lpstr>PowerPoint Presentation</vt:lpstr>
      <vt:lpstr>6. How many test cases  you can do per day?</vt:lpstr>
      <vt:lpstr>7. About my Project?</vt:lpstr>
      <vt:lpstr>E-Commerce Project Modules</vt:lpstr>
      <vt:lpstr>8. Roles and Responsibilities?</vt:lpstr>
      <vt:lpstr>PowerPoint Presentation</vt:lpstr>
      <vt:lpstr>Roles and Resposibilities</vt:lpstr>
      <vt:lpstr>2+ years</vt:lpstr>
      <vt:lpstr>3+ years</vt:lpstr>
      <vt:lpstr>4+ years</vt:lpstr>
      <vt:lpstr>4+ Years</vt:lpstr>
      <vt:lpstr>4+ Years</vt:lpstr>
      <vt:lpstr>4+ Years</vt:lpstr>
      <vt:lpstr>4+ Years</vt:lpstr>
      <vt:lpstr>4+ Years</vt:lpstr>
      <vt:lpstr>4+ Years</vt:lpstr>
      <vt:lpstr>4+ Years</vt:lpstr>
      <vt:lpstr>4+ Years</vt:lpstr>
      <vt:lpstr>4+ Years</vt:lpstr>
      <vt:lpstr>9. About my company.</vt:lpstr>
      <vt:lpstr>10. Package:</vt:lpstr>
      <vt:lpstr>CTS - Form</vt:lpstr>
      <vt:lpstr>Keep this in Mind</vt:lpstr>
      <vt:lpstr>PowerPoint Presentation</vt:lpstr>
      <vt:lpstr>PowerPoint Presentation</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Automation Interview Preparation</dc:title>
  <dc:creator>Thirumalai, Suresh</dc:creator>
  <cp:lastModifiedBy>Sandeep A</cp:lastModifiedBy>
  <cp:revision>1096</cp:revision>
  <dcterms:created xsi:type="dcterms:W3CDTF">2019-08-06T17:04:00Z</dcterms:created>
  <dcterms:modified xsi:type="dcterms:W3CDTF">2023-11-02T14:24:07Z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0x010100FB4323757826964086001889E5A3711F</vt:lpwstr>
  </property>
  <property fmtid="{D5CDD505-2E9C-101B-9397-08002B2CF9AE}" pid="3" name="KSOProductBuildVer">
    <vt:lpwstr>1033-11.2.0.9327</vt:lpwstr>
  </property>
  <property fmtid="{D5CDD505-2E9C-101B-9397-08002B2CF9AE}" pid="4" name="MSIP_Label_b9a70571-31c6-4603-80c1-ef2fb871a62a_Enabled">
    <vt:lpwstr>True</vt:lpwstr>
  </property>
  <property fmtid="{D5CDD505-2E9C-101B-9397-08002B2CF9AE}" pid="5" name="MSIP_Label_b9a70571-31c6-4603-80c1-ef2fb871a62a_SiteId">
    <vt:lpwstr>258ac4e4-146a-411e-9dc8-79a9e12fd6da</vt:lpwstr>
  </property>
  <property fmtid="{D5CDD505-2E9C-101B-9397-08002B2CF9AE}" pid="6" name="MSIP_Label_b9a70571-31c6-4603-80c1-ef2fb871a62a_Ref">
    <vt:lpwstr>https://api.informationprotection.azure.com/api/258ac4e4-146a-411e-9dc8-79a9e12fd6da</vt:lpwstr>
  </property>
  <property fmtid="{D5CDD505-2E9C-101B-9397-08002B2CF9AE}" pid="7" name="MSIP_Label_b9a70571-31c6-4603-80c1-ef2fb871a62a_Owner">
    <vt:lpwstr>SU40029396@wipro.com</vt:lpwstr>
  </property>
  <property fmtid="{D5CDD505-2E9C-101B-9397-08002B2CF9AE}" pid="8" name="MSIP_Label_b9a70571-31c6-4603-80c1-ef2fb871a62a_SetDate">
    <vt:lpwstr>2019-10-29T12:35:52.9659768+05:30</vt:lpwstr>
  </property>
  <property fmtid="{D5CDD505-2E9C-101B-9397-08002B2CF9AE}" pid="9" name="MSIP_Label_b9a70571-31c6-4603-80c1-ef2fb871a62a_Name">
    <vt:lpwstr>Internal and Restricted</vt:lpwstr>
  </property>
  <property fmtid="{D5CDD505-2E9C-101B-9397-08002B2CF9AE}" pid="10" name="MSIP_Label_b9a70571-31c6-4603-80c1-ef2fb871a62a_Application">
    <vt:lpwstr>Microsoft Azure Information Protection</vt:lpwstr>
  </property>
  <property fmtid="{D5CDD505-2E9C-101B-9397-08002B2CF9AE}" pid="11" name="MSIP_Label_b9a70571-31c6-4603-80c1-ef2fb871a62a_Extended_MSFT_Method">
    <vt:lpwstr>Manual</vt:lpwstr>
  </property>
  <property fmtid="{D5CDD505-2E9C-101B-9397-08002B2CF9AE}" pid="12" name="Sensitivity">
    <vt:lpwstr>Internal and Restricted</vt:lpwstr>
  </property>
</Properties>
</file>